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8_AE34325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D_BE47AB44.xml" ContentType="application/vnd.ms-powerpoint.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68_17E351D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63" r:id="rId5"/>
    <p:sldId id="293" r:id="rId6"/>
    <p:sldId id="296" r:id="rId7"/>
    <p:sldId id="334" r:id="rId8"/>
    <p:sldId id="314" r:id="rId9"/>
    <p:sldId id="359" r:id="rId10"/>
    <p:sldId id="358" r:id="rId11"/>
    <p:sldId id="349" r:id="rId12"/>
    <p:sldId id="364" r:id="rId13"/>
    <p:sldId id="362" r:id="rId14"/>
    <p:sldId id="267" r:id="rId15"/>
    <p:sldId id="357" r:id="rId16"/>
    <p:sldId id="361" r:id="rId17"/>
    <p:sldId id="363" r:id="rId18"/>
    <p:sldId id="328" r:id="rId19"/>
    <p:sldId id="360" r:id="rId20"/>
    <p:sldId id="330" r:id="rId21"/>
    <p:sldId id="331" r:id="rId22"/>
    <p:sldId id="283" r:id="rId2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07623B-AC42-4D8E-8627-6F85E1FEDD85}" name="Rozana Azad" initials="RA" userId="S::u8005558@usq.edu.au::397aef3d-ff93-44d1-ab2d-2ddf0d2b71bb" providerId="AD"/>
  <p188:author id="{C402D73C-FA6F-E14B-64E0-08BD13D54CA2}" name="Lizzy Stanfield Flores" initials="LF" userId="S::u1127877@usq.edu.au::62b792c3-8865-41a4-b5e9-cffed3fd1cc3" providerId="AD"/>
  <p188:author id="{9E4C8B44-887B-7327-D8A3-0F9B2E14EEAC}" name="Rachel Hennessy" initials="RH" userId="S::U1003500@usq.edu.au::f52957c9-a1ec-40e1-bef1-a0bf40d49ac6" providerId="AD"/>
  <p188:author id="{02B87F5C-0435-314E-E04E-BEE0F3F861CD}" name="Rachel Hennessy" initials="RH" userId="S::u1003500@usq.edu.au::f52957c9-a1ec-40e1-bef1-a0bf40d49ac6" providerId="AD"/>
  <p188:author id="{42DE3C8D-D302-808B-A01C-A463DA7B1538}" name="Dan Stewart" initials="DS" userId="S::w0063653@usq.edu.au::3a8f65b9-314c-4fee-bbab-3d6876f36663" providerId="AD"/>
  <p188:author id="{3628D38E-C554-3523-9385-8624EC8B8D91}" name="Katie Prenzler" initials="KP" userId="S::u8015564@usq.edu.au::83532ab1-dfc5-43fa-a0d9-9a4929e3d415" providerId="AD"/>
  <p188:author id="{84D4E49A-D4B3-7F28-33F8-FD6A0C38890B}" name="Katie Prenzler" initials="KP" userId="S::U8015564@usq.edu.au::83532ab1-dfc5-43fa-a0d9-9a4929e3d41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BFAA5-F8CA-4454-9B98-EE14AED8394B}" v="296" dt="2024-03-12T00:53:03.912"/>
    <p1510:client id="{8732C5A7-FDB3-5183-85B0-B50AA92EE86F}" v="35" dt="2024-03-12T00:53:51.831"/>
    <p1510:client id="{CF178158-4603-9527-52AD-973E9E2CD07D}" v="84" dt="2024-03-11T23:21:31.173"/>
    <p1510:client id="{FF1DC482-0790-48B2-A982-8B1B311D9E65}" v="2" dt="2024-03-12T06:19:45.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omments/modernComment_128_AE343254.xml><?xml version="1.0" encoding="utf-8"?>
<p188:cmLst xmlns:a="http://schemas.openxmlformats.org/drawingml/2006/main" xmlns:r="http://schemas.openxmlformats.org/officeDocument/2006/relationships" xmlns:p188="http://schemas.microsoft.com/office/powerpoint/2018/8/main">
  <p188:cm id="{139B05D1-3BEC-4B95-8B2C-F7AF86973AC4}" authorId="{9E4C8B44-887B-7327-D8A3-0F9B2E14EEAC}" created="2024-02-23T00:24:14.607">
    <ac:deMkLst xmlns:ac="http://schemas.microsoft.com/office/drawing/2013/main/command">
      <pc:docMk xmlns:pc="http://schemas.microsoft.com/office/powerpoint/2013/main/command"/>
      <pc:sldMk xmlns:pc="http://schemas.microsoft.com/office/powerpoint/2013/main/command" cId="2922656340" sldId="296"/>
      <ac:spMk id="3" creationId="{289CF10F-158D-51B1-47DF-6CA341AEDD1A}"/>
    </ac:deMkLst>
    <p188:txBody>
      <a:bodyPr/>
      <a:lstStyle/>
      <a:p>
        <a:r>
          <a:rPr lang="en-AU"/>
          <a:t>Very minor, but is I worth saying tertiary education providers here? </a:t>
        </a:r>
      </a:p>
    </p188:txBody>
  </p188:cm>
</p188:cmLst>
</file>

<file path=ppt/comments/modernComment_15D_BE47AB44.xml><?xml version="1.0" encoding="utf-8"?>
<p188:cmLst xmlns:a="http://schemas.openxmlformats.org/drawingml/2006/main" xmlns:r="http://schemas.openxmlformats.org/officeDocument/2006/relationships" xmlns:p188="http://schemas.microsoft.com/office/powerpoint/2018/8/main">
  <p188:cm id="{58E94F3B-0D43-45D9-AA3D-EA89C7C59609}" authorId="{9E4C8B44-887B-7327-D8A3-0F9B2E14EEAC}" created="2024-02-23T00:43:16.741">
    <ac:deMkLst xmlns:ac="http://schemas.microsoft.com/office/drawing/2013/main/command">
      <pc:docMk xmlns:pc="http://schemas.microsoft.com/office/powerpoint/2013/main/command"/>
      <pc:sldMk xmlns:pc="http://schemas.microsoft.com/office/powerpoint/2013/main/command" cId="3192367940" sldId="349"/>
      <ac:graphicFrameMk id="6" creationId="{5D4A51B6-DC69-3225-F400-5CA873F60AB6}"/>
    </ac:deMkLst>
    <p188:txBody>
      <a:bodyPr/>
      <a:lstStyle/>
      <a:p>
        <a:r>
          <a:rPr lang="en-AU"/>
          <a:t>For better Industry understanding, should we add a column that says the discipline area?</a:t>
        </a:r>
      </a:p>
    </p188:txBody>
  </p188:cm>
</p188:cmLst>
</file>

<file path=ppt/comments/modernComment_168_17E351D4.xml><?xml version="1.0" encoding="utf-8"?>
<p188:cmLst xmlns:a="http://schemas.openxmlformats.org/drawingml/2006/main" xmlns:r="http://schemas.openxmlformats.org/officeDocument/2006/relationships" xmlns:p188="http://schemas.microsoft.com/office/powerpoint/2018/8/main">
  <p188:cm id="{8E9A0646-A208-40E1-B793-D6A628E8E9F6}" authorId="{9E4C8B44-887B-7327-D8A3-0F9B2E14EEAC}" status="resolved" created="2024-02-23T00:59:27.804" complete="100000">
    <ac:deMkLst xmlns:ac="http://schemas.microsoft.com/office/drawing/2013/main/command">
      <pc:docMk xmlns:pc="http://schemas.microsoft.com/office/powerpoint/2013/main/command"/>
      <pc:sldMk xmlns:pc="http://schemas.microsoft.com/office/powerpoint/2013/main/command" cId="400773588" sldId="360"/>
      <ac:spMk id="8" creationId="{3EA7729E-B033-D58F-FF74-24555E2E48D9}"/>
    </ac:deMkLst>
    <p188:txBody>
      <a:bodyPr/>
      <a:lstStyle/>
      <a:p>
        <a:r>
          <a:rPr lang="en-AU"/>
          <a:t>If we get an alias, we can update this too.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6DE46-97FD-4F0D-B2AF-9176813E3BC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3F2BA75-8C53-4FF9-8A4F-3BA64C0712EF}">
      <dgm:prSet phldrT="[Text]" phldr="0"/>
      <dgm:spPr/>
      <dgm:t>
        <a:bodyPr/>
        <a:lstStyle/>
        <a:p>
          <a:pPr rtl="0"/>
          <a:r>
            <a:rPr lang="en-US">
              <a:latin typeface="Arial" panose="020B0604020202020204"/>
            </a:rPr>
            <a:t>Intellectual Property Rights</a:t>
          </a:r>
          <a:endParaRPr lang="en-US"/>
        </a:p>
      </dgm:t>
    </dgm:pt>
    <dgm:pt modelId="{AA411A90-7A51-44B5-93D0-F18983C57501}" type="parTrans" cxnId="{46A43399-566B-48DE-B3B3-8DC854D0357B}">
      <dgm:prSet/>
      <dgm:spPr/>
      <dgm:t>
        <a:bodyPr/>
        <a:lstStyle/>
        <a:p>
          <a:endParaRPr lang="en-US"/>
        </a:p>
      </dgm:t>
    </dgm:pt>
    <dgm:pt modelId="{C5108853-3C70-43C5-8D67-A91A65AFFC7A}" type="sibTrans" cxnId="{46A43399-566B-48DE-B3B3-8DC854D0357B}">
      <dgm:prSet/>
      <dgm:spPr/>
      <dgm:t>
        <a:bodyPr/>
        <a:lstStyle/>
        <a:p>
          <a:endParaRPr lang="en-US"/>
        </a:p>
      </dgm:t>
    </dgm:pt>
    <dgm:pt modelId="{C112000B-E822-4A49-B818-8E8830C90DB9}">
      <dgm:prSet phldrT="[Text]" phldr="0"/>
      <dgm:spPr/>
      <dgm:t>
        <a:bodyPr/>
        <a:lstStyle/>
        <a:p>
          <a:pPr rtl="0"/>
          <a:r>
            <a:rPr lang="en-US">
              <a:latin typeface="Arial" panose="020B0604020202020204"/>
            </a:rPr>
            <a:t>Confidential Information </a:t>
          </a:r>
          <a:endParaRPr lang="en-US"/>
        </a:p>
      </dgm:t>
    </dgm:pt>
    <dgm:pt modelId="{ADA4941A-00C8-4C87-AD14-0B2AB75B24AF}" type="parTrans" cxnId="{E7D527CF-7A2B-4F8D-A04B-1AF879754467}">
      <dgm:prSet/>
      <dgm:spPr/>
      <dgm:t>
        <a:bodyPr/>
        <a:lstStyle/>
        <a:p>
          <a:endParaRPr lang="en-US"/>
        </a:p>
      </dgm:t>
    </dgm:pt>
    <dgm:pt modelId="{B6FA964E-BB01-42E9-9A37-BDF877714142}" type="sibTrans" cxnId="{E7D527CF-7A2B-4F8D-A04B-1AF879754467}">
      <dgm:prSet/>
      <dgm:spPr/>
      <dgm:t>
        <a:bodyPr/>
        <a:lstStyle/>
        <a:p>
          <a:endParaRPr lang="en-US"/>
        </a:p>
      </dgm:t>
    </dgm:pt>
    <dgm:pt modelId="{6F110DB0-CFF0-4B06-A905-BE43FC54F5D9}">
      <dgm:prSet phldrT="[Text]" phldr="0"/>
      <dgm:spPr/>
      <dgm:t>
        <a:bodyPr/>
        <a:lstStyle/>
        <a:p>
          <a:r>
            <a:rPr lang="en-US" err="1">
              <a:latin typeface="Arial" panose="020B0604020202020204"/>
            </a:rPr>
            <a:t>Behaviour</a:t>
          </a:r>
          <a:endParaRPr lang="en-US"/>
        </a:p>
      </dgm:t>
    </dgm:pt>
    <dgm:pt modelId="{3CFADB21-0727-4290-9629-04B0D443BADE}" type="parTrans" cxnId="{5AA073B5-30B9-48D2-8BB6-19DD5DB690CC}">
      <dgm:prSet/>
      <dgm:spPr/>
      <dgm:t>
        <a:bodyPr/>
        <a:lstStyle/>
        <a:p>
          <a:endParaRPr lang="en-US"/>
        </a:p>
      </dgm:t>
    </dgm:pt>
    <dgm:pt modelId="{61C89089-9193-4C7E-8C11-1AAAD45AE81B}" type="sibTrans" cxnId="{5AA073B5-30B9-48D2-8BB6-19DD5DB690CC}">
      <dgm:prSet/>
      <dgm:spPr/>
      <dgm:t>
        <a:bodyPr/>
        <a:lstStyle/>
        <a:p>
          <a:endParaRPr lang="en-US"/>
        </a:p>
      </dgm:t>
    </dgm:pt>
    <dgm:pt modelId="{838171F3-1626-4BFD-947F-1A85525E58D3}">
      <dgm:prSet phldrT="[Text]" phldr="0"/>
      <dgm:spPr/>
      <dgm:t>
        <a:bodyPr/>
        <a:lstStyle/>
        <a:p>
          <a:pPr rtl="0"/>
          <a:r>
            <a:rPr lang="en-US">
              <a:latin typeface="Arial" panose="020B0604020202020204"/>
            </a:rPr>
            <a:t>Ethical Values &amp; Code of Conduct</a:t>
          </a:r>
          <a:endParaRPr lang="en-US"/>
        </a:p>
      </dgm:t>
    </dgm:pt>
    <dgm:pt modelId="{8182B367-BA82-498B-B27A-41DE8A222FC4}" type="parTrans" cxnId="{560B7FFA-18ED-41D7-910F-40EA5BFD5F9D}">
      <dgm:prSet/>
      <dgm:spPr/>
      <dgm:t>
        <a:bodyPr/>
        <a:lstStyle/>
        <a:p>
          <a:endParaRPr lang="en-US"/>
        </a:p>
      </dgm:t>
    </dgm:pt>
    <dgm:pt modelId="{73D6D036-6AC9-46B8-A780-0CFDA03D1E45}" type="sibTrans" cxnId="{560B7FFA-18ED-41D7-910F-40EA5BFD5F9D}">
      <dgm:prSet/>
      <dgm:spPr/>
      <dgm:t>
        <a:bodyPr/>
        <a:lstStyle/>
        <a:p>
          <a:endParaRPr lang="en-US"/>
        </a:p>
      </dgm:t>
    </dgm:pt>
    <dgm:pt modelId="{6893BB8F-39EE-457A-BC1A-E2BA62E599DF}" type="pres">
      <dgm:prSet presAssocID="{0E26DE46-97FD-4F0D-B2AF-9176813E3BC5}" presName="diagram" presStyleCnt="0">
        <dgm:presLayoutVars>
          <dgm:dir/>
          <dgm:resizeHandles val="exact"/>
        </dgm:presLayoutVars>
      </dgm:prSet>
      <dgm:spPr/>
    </dgm:pt>
    <dgm:pt modelId="{132D8005-3F35-4A36-963C-38ED31FA6933}" type="pres">
      <dgm:prSet presAssocID="{C3F2BA75-8C53-4FF9-8A4F-3BA64C0712EF}" presName="node" presStyleLbl="node1" presStyleIdx="0" presStyleCnt="4">
        <dgm:presLayoutVars>
          <dgm:bulletEnabled val="1"/>
        </dgm:presLayoutVars>
      </dgm:prSet>
      <dgm:spPr/>
    </dgm:pt>
    <dgm:pt modelId="{A9D8E5E7-35E6-4B6E-A052-BC0140556FB6}" type="pres">
      <dgm:prSet presAssocID="{C5108853-3C70-43C5-8D67-A91A65AFFC7A}" presName="sibTrans" presStyleCnt="0"/>
      <dgm:spPr/>
    </dgm:pt>
    <dgm:pt modelId="{596FF474-F176-4059-A5BE-C1B79A7CBA71}" type="pres">
      <dgm:prSet presAssocID="{C112000B-E822-4A49-B818-8E8830C90DB9}" presName="node" presStyleLbl="node1" presStyleIdx="1" presStyleCnt="4">
        <dgm:presLayoutVars>
          <dgm:bulletEnabled val="1"/>
        </dgm:presLayoutVars>
      </dgm:prSet>
      <dgm:spPr/>
    </dgm:pt>
    <dgm:pt modelId="{CE9DE55E-62A7-4C15-B0BE-508C8C726BA5}" type="pres">
      <dgm:prSet presAssocID="{B6FA964E-BB01-42E9-9A37-BDF877714142}" presName="sibTrans" presStyleCnt="0"/>
      <dgm:spPr/>
    </dgm:pt>
    <dgm:pt modelId="{EFD116D7-83DD-4AC1-B730-B1F6F7684F78}" type="pres">
      <dgm:prSet presAssocID="{6F110DB0-CFF0-4B06-A905-BE43FC54F5D9}" presName="node" presStyleLbl="node1" presStyleIdx="2" presStyleCnt="4">
        <dgm:presLayoutVars>
          <dgm:bulletEnabled val="1"/>
        </dgm:presLayoutVars>
      </dgm:prSet>
      <dgm:spPr/>
    </dgm:pt>
    <dgm:pt modelId="{901B34AA-82B6-4127-8C93-D7B4C1A95C87}" type="pres">
      <dgm:prSet presAssocID="{61C89089-9193-4C7E-8C11-1AAAD45AE81B}" presName="sibTrans" presStyleCnt="0"/>
      <dgm:spPr/>
    </dgm:pt>
    <dgm:pt modelId="{B4B5516C-594B-4F63-B151-C1628C6A0CF0}" type="pres">
      <dgm:prSet presAssocID="{838171F3-1626-4BFD-947F-1A85525E58D3}" presName="node" presStyleLbl="node1" presStyleIdx="3" presStyleCnt="4">
        <dgm:presLayoutVars>
          <dgm:bulletEnabled val="1"/>
        </dgm:presLayoutVars>
      </dgm:prSet>
      <dgm:spPr/>
    </dgm:pt>
  </dgm:ptLst>
  <dgm:cxnLst>
    <dgm:cxn modelId="{FC627229-3D54-4629-AFDB-439B8C887C10}" type="presOf" srcId="{6F110DB0-CFF0-4B06-A905-BE43FC54F5D9}" destId="{EFD116D7-83DD-4AC1-B730-B1F6F7684F78}" srcOrd="0" destOrd="0" presId="urn:microsoft.com/office/officeart/2005/8/layout/default"/>
    <dgm:cxn modelId="{5F7B2E64-561D-4E40-B43D-F8B31316611E}" type="presOf" srcId="{0E26DE46-97FD-4F0D-B2AF-9176813E3BC5}" destId="{6893BB8F-39EE-457A-BC1A-E2BA62E599DF}" srcOrd="0" destOrd="0" presId="urn:microsoft.com/office/officeart/2005/8/layout/default"/>
    <dgm:cxn modelId="{46A43399-566B-48DE-B3B3-8DC854D0357B}" srcId="{0E26DE46-97FD-4F0D-B2AF-9176813E3BC5}" destId="{C3F2BA75-8C53-4FF9-8A4F-3BA64C0712EF}" srcOrd="0" destOrd="0" parTransId="{AA411A90-7A51-44B5-93D0-F18983C57501}" sibTransId="{C5108853-3C70-43C5-8D67-A91A65AFFC7A}"/>
    <dgm:cxn modelId="{ADB410AF-D1EE-492D-A27F-12CB70241C0B}" type="presOf" srcId="{C3F2BA75-8C53-4FF9-8A4F-3BA64C0712EF}" destId="{132D8005-3F35-4A36-963C-38ED31FA6933}" srcOrd="0" destOrd="0" presId="urn:microsoft.com/office/officeart/2005/8/layout/default"/>
    <dgm:cxn modelId="{5AA073B5-30B9-48D2-8BB6-19DD5DB690CC}" srcId="{0E26DE46-97FD-4F0D-B2AF-9176813E3BC5}" destId="{6F110DB0-CFF0-4B06-A905-BE43FC54F5D9}" srcOrd="2" destOrd="0" parTransId="{3CFADB21-0727-4290-9629-04B0D443BADE}" sibTransId="{61C89089-9193-4C7E-8C11-1AAAD45AE81B}"/>
    <dgm:cxn modelId="{E7D527CF-7A2B-4F8D-A04B-1AF879754467}" srcId="{0E26DE46-97FD-4F0D-B2AF-9176813E3BC5}" destId="{C112000B-E822-4A49-B818-8E8830C90DB9}" srcOrd="1" destOrd="0" parTransId="{ADA4941A-00C8-4C87-AD14-0B2AB75B24AF}" sibTransId="{B6FA964E-BB01-42E9-9A37-BDF877714142}"/>
    <dgm:cxn modelId="{914E0DE9-6D0B-42C1-9B05-90B6985029D2}" type="presOf" srcId="{C112000B-E822-4A49-B818-8E8830C90DB9}" destId="{596FF474-F176-4059-A5BE-C1B79A7CBA71}" srcOrd="0" destOrd="0" presId="urn:microsoft.com/office/officeart/2005/8/layout/default"/>
    <dgm:cxn modelId="{560B7FFA-18ED-41D7-910F-40EA5BFD5F9D}" srcId="{0E26DE46-97FD-4F0D-B2AF-9176813E3BC5}" destId="{838171F3-1626-4BFD-947F-1A85525E58D3}" srcOrd="3" destOrd="0" parTransId="{8182B367-BA82-498B-B27A-41DE8A222FC4}" sibTransId="{73D6D036-6AC9-46B8-A780-0CFDA03D1E45}"/>
    <dgm:cxn modelId="{2464FEFA-CA9F-4839-ABEF-521A857F5895}" type="presOf" srcId="{838171F3-1626-4BFD-947F-1A85525E58D3}" destId="{B4B5516C-594B-4F63-B151-C1628C6A0CF0}" srcOrd="0" destOrd="0" presId="urn:microsoft.com/office/officeart/2005/8/layout/default"/>
    <dgm:cxn modelId="{2483E5CB-441A-4F90-AE61-DA03D99177EF}" type="presParOf" srcId="{6893BB8F-39EE-457A-BC1A-E2BA62E599DF}" destId="{132D8005-3F35-4A36-963C-38ED31FA6933}" srcOrd="0" destOrd="0" presId="urn:microsoft.com/office/officeart/2005/8/layout/default"/>
    <dgm:cxn modelId="{C23C1A57-9C20-420D-9C35-248641386BCB}" type="presParOf" srcId="{6893BB8F-39EE-457A-BC1A-E2BA62E599DF}" destId="{A9D8E5E7-35E6-4B6E-A052-BC0140556FB6}" srcOrd="1" destOrd="0" presId="urn:microsoft.com/office/officeart/2005/8/layout/default"/>
    <dgm:cxn modelId="{52AC81A1-20D1-4F0C-A7D5-C3622E292EA2}" type="presParOf" srcId="{6893BB8F-39EE-457A-BC1A-E2BA62E599DF}" destId="{596FF474-F176-4059-A5BE-C1B79A7CBA71}" srcOrd="2" destOrd="0" presId="urn:microsoft.com/office/officeart/2005/8/layout/default"/>
    <dgm:cxn modelId="{84D7B848-6383-4710-9E86-8F370403F41A}" type="presParOf" srcId="{6893BB8F-39EE-457A-BC1A-E2BA62E599DF}" destId="{CE9DE55E-62A7-4C15-B0BE-508C8C726BA5}" srcOrd="3" destOrd="0" presId="urn:microsoft.com/office/officeart/2005/8/layout/default"/>
    <dgm:cxn modelId="{F1A8ACF3-C634-41B3-B68B-8B2624B16669}" type="presParOf" srcId="{6893BB8F-39EE-457A-BC1A-E2BA62E599DF}" destId="{EFD116D7-83DD-4AC1-B730-B1F6F7684F78}" srcOrd="4" destOrd="0" presId="urn:microsoft.com/office/officeart/2005/8/layout/default"/>
    <dgm:cxn modelId="{407F2F1A-54D6-46AB-AA00-9B11B620D475}" type="presParOf" srcId="{6893BB8F-39EE-457A-BC1A-E2BA62E599DF}" destId="{901B34AA-82B6-4127-8C93-D7B4C1A95C87}" srcOrd="5" destOrd="0" presId="urn:microsoft.com/office/officeart/2005/8/layout/default"/>
    <dgm:cxn modelId="{246D3852-778D-4398-917D-7E12B37B2E85}" type="presParOf" srcId="{6893BB8F-39EE-457A-BC1A-E2BA62E599DF}" destId="{B4B5516C-594B-4F63-B151-C1628C6A0CF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708761-19CA-4D79-A830-90CC15FA2C8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AU"/>
        </a:p>
      </dgm:t>
    </dgm:pt>
    <dgm:pt modelId="{EE8BD402-71D6-4014-95DF-C59DA1D24D5C}">
      <dgm:prSet phldrT="[Text]" custT="1"/>
      <dgm:spPr>
        <a:solidFill>
          <a:srgbClr val="FFB448"/>
        </a:solidFill>
      </dgm:spPr>
      <dgm:t>
        <a:bodyPr/>
        <a:lstStyle/>
        <a:p>
          <a:pPr marL="0" algn="ctr">
            <a:buFont typeface="Arial"/>
            <a:buChar char="•"/>
          </a:pPr>
          <a:r>
            <a:rPr lang="en-US" sz="1400" b="1">
              <a:solidFill>
                <a:schemeClr val="accent1">
                  <a:lumMod val="60000"/>
                  <a:lumOff val="40000"/>
                </a:schemeClr>
              </a:solidFill>
              <a:cs typeface="Arial"/>
            </a:rPr>
            <a:t>Student Team</a:t>
          </a:r>
          <a:endParaRPr lang="en-US" sz="1400">
            <a:solidFill>
              <a:schemeClr val="accent1">
                <a:lumMod val="60000"/>
                <a:lumOff val="40000"/>
              </a:schemeClr>
            </a:solidFill>
            <a:cs typeface="Arial" panose="020B0604020202020204"/>
          </a:endParaRPr>
        </a:p>
        <a:p>
          <a:pPr marL="182563" indent="-95250" algn="l">
            <a:buFont typeface="Arial"/>
            <a:buChar char="•"/>
          </a:pPr>
          <a:r>
            <a:rPr lang="en-US" sz="1400">
              <a:solidFill>
                <a:srgbClr val="3C2D4D"/>
              </a:solidFill>
              <a:cs typeface="Arial" panose="020B0604020202020204"/>
            </a:rPr>
            <a:t>- Plan project with Industry Partner</a:t>
          </a:r>
        </a:p>
        <a:p>
          <a:pPr marL="182563" indent="-95250" algn="l">
            <a:buFont typeface="Arial"/>
            <a:buChar char="•"/>
          </a:pPr>
          <a:r>
            <a:rPr lang="en-US" sz="1400">
              <a:solidFill>
                <a:srgbClr val="3C2D4D"/>
              </a:solidFill>
              <a:cs typeface="Arial" panose="020B0604020202020204"/>
            </a:rPr>
            <a:t>- Execute and self-manage all project activities</a:t>
          </a:r>
        </a:p>
        <a:p>
          <a:pPr marL="182563" indent="-95250" algn="l">
            <a:buFont typeface="Arial"/>
            <a:buChar char="•"/>
          </a:pPr>
          <a:r>
            <a:rPr lang="en-US" sz="1400">
              <a:solidFill>
                <a:srgbClr val="3C2D4D"/>
              </a:solidFill>
              <a:cs typeface="Arial" panose="020B0604020202020204"/>
            </a:rPr>
            <a:t>- Communicate project progress and milestones to Industry Partner</a:t>
          </a:r>
        </a:p>
        <a:p>
          <a:pPr marL="182563" indent="-95250" algn="l">
            <a:buFont typeface="Arial"/>
            <a:buChar char="•"/>
          </a:pPr>
          <a:r>
            <a:rPr lang="en-US" sz="1400">
              <a:solidFill>
                <a:srgbClr val="3C2D4D"/>
              </a:solidFill>
              <a:cs typeface="Arial" panose="020B0604020202020204"/>
            </a:rPr>
            <a:t>- Provide all end of project deliverables </a:t>
          </a:r>
          <a:endParaRPr lang="en-AU" sz="1400">
            <a:solidFill>
              <a:srgbClr val="3C2D4D"/>
            </a:solidFill>
          </a:endParaRPr>
        </a:p>
      </dgm:t>
    </dgm:pt>
    <dgm:pt modelId="{128628A8-0464-4F7E-885F-5B09AC7F5ECA}" type="parTrans" cxnId="{4960C816-A096-458D-8B3B-264B8F88AA62}">
      <dgm:prSet/>
      <dgm:spPr/>
      <dgm:t>
        <a:bodyPr/>
        <a:lstStyle/>
        <a:p>
          <a:endParaRPr lang="en-AU"/>
        </a:p>
      </dgm:t>
    </dgm:pt>
    <dgm:pt modelId="{F02156C1-7BEE-452F-8067-1FA0FB2C5C6A}" type="sibTrans" cxnId="{4960C816-A096-458D-8B3B-264B8F88AA62}">
      <dgm:prSet/>
      <dgm:spPr/>
      <dgm:t>
        <a:bodyPr/>
        <a:lstStyle/>
        <a:p>
          <a:endParaRPr lang="en-AU"/>
        </a:p>
      </dgm:t>
    </dgm:pt>
    <dgm:pt modelId="{F27BC987-DB02-4006-8D95-BDCB0E22791E}">
      <dgm:prSet phldrT="[Text]" custT="1"/>
      <dgm:spPr>
        <a:solidFill>
          <a:srgbClr val="3C2D4D"/>
        </a:solidFill>
      </dgm:spPr>
      <dgm:t>
        <a:bodyPr/>
        <a:lstStyle/>
        <a:p>
          <a:pPr marL="0" algn="ctr">
            <a:buFont typeface="Arial"/>
            <a:buNone/>
          </a:pPr>
          <a:r>
            <a:rPr lang="en-US" sz="1400" b="1">
              <a:solidFill>
                <a:schemeClr val="tx2">
                  <a:lumMod val="40000"/>
                  <a:lumOff val="60000"/>
                </a:schemeClr>
              </a:solidFill>
              <a:cs typeface="Arial"/>
            </a:rPr>
            <a:t>Course Coordinator</a:t>
          </a:r>
        </a:p>
        <a:p>
          <a:pPr marL="176213" indent="-176213" algn="l">
            <a:buFont typeface="Arial"/>
            <a:buChar char="•"/>
          </a:pPr>
          <a:r>
            <a:rPr lang="en-US" sz="1400">
              <a:solidFill>
                <a:schemeClr val="bg1"/>
              </a:solidFill>
              <a:cs typeface="Arial"/>
            </a:rPr>
            <a:t>- Structure a course with clear WIL project expectations</a:t>
          </a:r>
        </a:p>
        <a:p>
          <a:pPr marL="176213" indent="-176213" algn="l">
            <a:buFont typeface="Arial"/>
            <a:buChar char="•"/>
          </a:pPr>
          <a:r>
            <a:rPr lang="en-US" sz="1400">
              <a:solidFill>
                <a:schemeClr val="bg1"/>
              </a:solidFill>
              <a:cs typeface="Arial"/>
            </a:rPr>
            <a:t>- Assess student performance</a:t>
          </a:r>
        </a:p>
        <a:p>
          <a:pPr marL="176213" indent="-176213" algn="l">
            <a:buFont typeface="Arial"/>
            <a:buChar char="•"/>
          </a:pPr>
          <a:r>
            <a:rPr lang="en-US" sz="1400">
              <a:solidFill>
                <a:schemeClr val="bg1"/>
              </a:solidFill>
              <a:cs typeface="Arial"/>
            </a:rPr>
            <a:t>- Support student success throughout the project</a:t>
          </a:r>
        </a:p>
        <a:p>
          <a:pPr marL="176213" indent="-176213" algn="l">
            <a:buFont typeface="Arial"/>
            <a:buChar char="•"/>
          </a:pPr>
          <a:endParaRPr lang="en-US" sz="1400" b="1">
            <a:solidFill>
              <a:schemeClr val="bg1"/>
            </a:solidFill>
            <a:cs typeface="Arial"/>
          </a:endParaRPr>
        </a:p>
        <a:p>
          <a:pPr marL="176213" indent="-176213" algn="l">
            <a:buFont typeface="Arial"/>
            <a:buChar char="•"/>
          </a:pPr>
          <a:endParaRPr lang="en-US" sz="1400" b="1">
            <a:solidFill>
              <a:schemeClr val="bg1"/>
            </a:solidFill>
            <a:cs typeface="Arial"/>
          </a:endParaRPr>
        </a:p>
      </dgm:t>
    </dgm:pt>
    <dgm:pt modelId="{305D3C0C-535B-4E72-8F22-B4875BA57378}" type="parTrans" cxnId="{107B8435-9C6E-49FF-B0C1-43AA8D46AE9C}">
      <dgm:prSet/>
      <dgm:spPr/>
      <dgm:t>
        <a:bodyPr/>
        <a:lstStyle/>
        <a:p>
          <a:endParaRPr lang="en-AU"/>
        </a:p>
      </dgm:t>
    </dgm:pt>
    <dgm:pt modelId="{6C79C8E8-2CF6-4ED8-B284-051E29869CBD}" type="sibTrans" cxnId="{107B8435-9C6E-49FF-B0C1-43AA8D46AE9C}">
      <dgm:prSet/>
      <dgm:spPr/>
      <dgm:t>
        <a:bodyPr/>
        <a:lstStyle/>
        <a:p>
          <a:endParaRPr lang="en-AU"/>
        </a:p>
      </dgm:t>
    </dgm:pt>
    <dgm:pt modelId="{14610107-12D2-4448-A1F7-A9E131A4889B}">
      <dgm:prSet phldrT="[Text]" custT="1"/>
      <dgm:spPr>
        <a:solidFill>
          <a:srgbClr val="3C2D4D"/>
        </a:solidFill>
      </dgm:spPr>
      <dgm:t>
        <a:bodyPr/>
        <a:lstStyle/>
        <a:p>
          <a:pPr marL="0" algn="ctr">
            <a:buFont typeface="Arial"/>
            <a:buChar char="•"/>
          </a:pPr>
          <a:r>
            <a:rPr lang="en-US" sz="1400" b="1">
              <a:solidFill>
                <a:schemeClr val="tx2">
                  <a:lumMod val="40000"/>
                  <a:lumOff val="60000"/>
                </a:schemeClr>
              </a:solidFill>
              <a:cs typeface="Arial"/>
            </a:rPr>
            <a:t>Academic Supervisor</a:t>
          </a:r>
          <a:endParaRPr lang="en-US" sz="1400">
            <a:solidFill>
              <a:schemeClr val="tx2">
                <a:lumMod val="40000"/>
                <a:lumOff val="60000"/>
              </a:schemeClr>
            </a:solidFill>
            <a:cs typeface="Arial" panose="020B0604020202020204"/>
          </a:endParaRPr>
        </a:p>
        <a:p>
          <a:pPr marL="176213" indent="-176213" algn="l">
            <a:buFont typeface="Arial"/>
            <a:buChar char="•"/>
          </a:pPr>
          <a:r>
            <a:rPr lang="en-US" sz="1400">
              <a:solidFill>
                <a:schemeClr val="bg1"/>
              </a:solidFill>
              <a:cs typeface="Arial" panose="020B0604020202020204"/>
            </a:rPr>
            <a:t>- Provide guidance and support to ensure the student team is on track</a:t>
          </a:r>
        </a:p>
        <a:p>
          <a:pPr marL="176213" indent="-176213" algn="l">
            <a:buFont typeface="Arial"/>
            <a:buChar char="•"/>
          </a:pPr>
          <a:r>
            <a:rPr lang="en-US" sz="1400">
              <a:solidFill>
                <a:schemeClr val="bg1"/>
              </a:solidFill>
              <a:cs typeface="Arial" panose="020B0604020202020204"/>
            </a:rPr>
            <a:t>- If required, work with Industry Partner to adjust scope throughout the project</a:t>
          </a:r>
        </a:p>
        <a:p>
          <a:pPr marL="176213" indent="-176213" algn="l">
            <a:buFont typeface="Arial"/>
            <a:buChar char="•"/>
          </a:pPr>
          <a:r>
            <a:rPr lang="en-US" sz="1400">
              <a:solidFill>
                <a:schemeClr val="bg1"/>
              </a:solidFill>
              <a:cs typeface="Arial" panose="020B0604020202020204"/>
            </a:rPr>
            <a:t>- Monitor project progress</a:t>
          </a:r>
        </a:p>
        <a:p>
          <a:pPr marL="176213" indent="-176213" algn="l">
            <a:buFont typeface="Arial"/>
            <a:buChar char="•"/>
          </a:pPr>
          <a:r>
            <a:rPr lang="en-US" sz="1400">
              <a:solidFill>
                <a:schemeClr val="bg1"/>
              </a:solidFill>
              <a:cs typeface="Arial" panose="020B0604020202020204"/>
            </a:rPr>
            <a:t>- Review deliverables prior to sharing with Industry Partner</a:t>
          </a:r>
        </a:p>
      </dgm:t>
    </dgm:pt>
    <dgm:pt modelId="{8A0064A7-5635-48C1-90AE-C071CD488BE5}" type="parTrans" cxnId="{1EB7DCC7-EA7C-42CD-A074-052240E64ADE}">
      <dgm:prSet/>
      <dgm:spPr/>
      <dgm:t>
        <a:bodyPr/>
        <a:lstStyle/>
        <a:p>
          <a:endParaRPr lang="en-AU"/>
        </a:p>
      </dgm:t>
    </dgm:pt>
    <dgm:pt modelId="{E93E82C0-99EE-4570-9995-776B90ABF488}" type="sibTrans" cxnId="{1EB7DCC7-EA7C-42CD-A074-052240E64ADE}">
      <dgm:prSet/>
      <dgm:spPr/>
      <dgm:t>
        <a:bodyPr/>
        <a:lstStyle/>
        <a:p>
          <a:endParaRPr lang="en-AU"/>
        </a:p>
      </dgm:t>
    </dgm:pt>
    <dgm:pt modelId="{D6D56271-3CB9-44A6-99C7-6408AEBD4A4B}">
      <dgm:prSet phldrT="[Text]" phldr="1"/>
      <dgm:spPr/>
      <dgm:t>
        <a:bodyPr/>
        <a:lstStyle/>
        <a:p>
          <a:endParaRPr lang="en-AU"/>
        </a:p>
      </dgm:t>
    </dgm:pt>
    <dgm:pt modelId="{0C4A8D11-FB1E-46F8-A036-528E27A33D5C}" type="parTrans" cxnId="{2B2FAD78-5EE1-4713-99FD-9DE615AFCA2E}">
      <dgm:prSet/>
      <dgm:spPr/>
      <dgm:t>
        <a:bodyPr/>
        <a:lstStyle/>
        <a:p>
          <a:endParaRPr lang="en-AU"/>
        </a:p>
      </dgm:t>
    </dgm:pt>
    <dgm:pt modelId="{DC721170-6BB1-4C98-AB12-7158C15BC289}" type="sibTrans" cxnId="{2B2FAD78-5EE1-4713-99FD-9DE615AFCA2E}">
      <dgm:prSet/>
      <dgm:spPr/>
      <dgm:t>
        <a:bodyPr/>
        <a:lstStyle/>
        <a:p>
          <a:endParaRPr lang="en-AU"/>
        </a:p>
      </dgm:t>
    </dgm:pt>
    <dgm:pt modelId="{55F57552-C32D-4886-8748-D20A1C9EC1ED}">
      <dgm:prSet phldrT="[Text]" custT="1"/>
      <dgm:spPr>
        <a:solidFill>
          <a:srgbClr val="3C2D4D"/>
        </a:solidFill>
      </dgm:spPr>
      <dgm:t>
        <a:bodyPr/>
        <a:lstStyle/>
        <a:p>
          <a:pPr marL="0" algn="ctr">
            <a:buFont typeface="Arial"/>
            <a:buNone/>
          </a:pPr>
          <a:r>
            <a:rPr lang="en-US" sz="1400" b="1">
              <a:solidFill>
                <a:schemeClr val="tx2">
                  <a:lumMod val="40000"/>
                  <a:lumOff val="60000"/>
                </a:schemeClr>
              </a:solidFill>
              <a:cs typeface="Arial"/>
            </a:rPr>
            <a:t>Industry Partner / Supervisor</a:t>
          </a:r>
        </a:p>
        <a:p>
          <a:pPr marL="176213" indent="-176213" algn="l">
            <a:buFont typeface="Arial"/>
            <a:buChar char="•"/>
          </a:pPr>
          <a:r>
            <a:rPr lang="en-US" sz="1400">
              <a:solidFill>
                <a:schemeClr val="bg1"/>
              </a:solidFill>
              <a:cs typeface="Arial" panose="020B0604020202020204"/>
            </a:rPr>
            <a:t>- Provide project goals and objectives</a:t>
          </a:r>
        </a:p>
        <a:p>
          <a:pPr marL="176213" indent="-176213" algn="l">
            <a:buFont typeface="Arial"/>
            <a:buChar char="•"/>
          </a:pPr>
          <a:r>
            <a:rPr lang="en-US" sz="1400">
              <a:solidFill>
                <a:schemeClr val="bg1"/>
              </a:solidFill>
              <a:cs typeface="Arial" panose="020B0604020202020204"/>
            </a:rPr>
            <a:t>- Provide information and answer questions about company </a:t>
          </a:r>
        </a:p>
        <a:p>
          <a:pPr marL="176213" indent="-176213" algn="l">
            <a:buFont typeface="Arial"/>
            <a:buChar char="•"/>
          </a:pPr>
          <a:r>
            <a:rPr lang="en-US" sz="1400">
              <a:solidFill>
                <a:schemeClr val="bg1"/>
              </a:solidFill>
              <a:cs typeface="Arial" panose="020B0604020202020204"/>
            </a:rPr>
            <a:t>- Guide student team through the project</a:t>
          </a:r>
        </a:p>
        <a:p>
          <a:pPr marL="176213" indent="-176213" algn="l">
            <a:buFont typeface="Arial"/>
            <a:buChar char="•"/>
          </a:pPr>
          <a:r>
            <a:rPr lang="en-US" sz="1400">
              <a:solidFill>
                <a:schemeClr val="bg1"/>
              </a:solidFill>
              <a:cs typeface="Arial" panose="020B0604020202020204"/>
            </a:rPr>
            <a:t>- Provide feedback on project progress and output</a:t>
          </a:r>
          <a:endParaRPr lang="en-AU" sz="1400"/>
        </a:p>
      </dgm:t>
    </dgm:pt>
    <dgm:pt modelId="{05DDB599-800B-454A-AA2E-C0D79AFA9794}" type="parTrans" cxnId="{9448EBBF-BF26-4252-9F34-A7EB44C3B702}">
      <dgm:prSet/>
      <dgm:spPr/>
      <dgm:t>
        <a:bodyPr/>
        <a:lstStyle/>
        <a:p>
          <a:endParaRPr lang="en-AU"/>
        </a:p>
      </dgm:t>
    </dgm:pt>
    <dgm:pt modelId="{67D3847D-DB74-47C9-B42F-8B7406B1B8DE}" type="sibTrans" cxnId="{9448EBBF-BF26-4252-9F34-A7EB44C3B702}">
      <dgm:prSet/>
      <dgm:spPr/>
      <dgm:t>
        <a:bodyPr/>
        <a:lstStyle/>
        <a:p>
          <a:endParaRPr lang="en-AU"/>
        </a:p>
      </dgm:t>
    </dgm:pt>
    <dgm:pt modelId="{0CB03E56-E397-4EE0-8CAA-AF4B13E84CBA}">
      <dgm:prSet phldrT="[Text]" custT="1"/>
      <dgm:spPr>
        <a:solidFill>
          <a:srgbClr val="3C2D4D"/>
        </a:solidFill>
      </dgm:spPr>
      <dgm:t>
        <a:bodyPr/>
        <a:lstStyle/>
        <a:p>
          <a:pPr marL="268288" indent="-179388" algn="ctr">
            <a:buFont typeface="Arial" panose="020B0604020202020204" pitchFamily="34" charset="0"/>
            <a:buChar char="•"/>
          </a:pPr>
          <a:r>
            <a:rPr lang="en-US" sz="1400" b="1">
              <a:solidFill>
                <a:schemeClr val="tx2">
                  <a:lumMod val="40000"/>
                  <a:lumOff val="60000"/>
                </a:schemeClr>
              </a:solidFill>
              <a:cs typeface="Arial"/>
            </a:rPr>
            <a:t>Industry Projects Team</a:t>
          </a:r>
        </a:p>
        <a:p>
          <a:pPr marL="268288" indent="-179388" algn="l">
            <a:buFont typeface="Arial" panose="020B0604020202020204" pitchFamily="34" charset="0"/>
            <a:buNone/>
          </a:pPr>
          <a:r>
            <a:rPr lang="en-US" sz="1400">
              <a:solidFill>
                <a:schemeClr val="bg1"/>
              </a:solidFill>
              <a:cs typeface="Arial"/>
            </a:rPr>
            <a:t>- Work with Industry Partner to define project scope and briefing for students</a:t>
          </a:r>
        </a:p>
        <a:p>
          <a:pPr marL="268288" indent="-179388" algn="l">
            <a:buFont typeface="Arial" panose="020B0604020202020204" pitchFamily="34" charset="0"/>
            <a:buNone/>
          </a:pPr>
          <a:r>
            <a:rPr lang="en-US" sz="1400">
              <a:solidFill>
                <a:schemeClr val="bg1"/>
              </a:solidFill>
              <a:cs typeface="Arial"/>
            </a:rPr>
            <a:t>- Connect projects with a UniSQ course</a:t>
          </a:r>
        </a:p>
        <a:p>
          <a:pPr marL="268288" indent="-179388" algn="l">
            <a:buFont typeface="Arial" panose="020B0604020202020204" pitchFamily="34" charset="0"/>
            <a:buNone/>
          </a:pPr>
          <a:r>
            <a:rPr lang="en-US" sz="1400">
              <a:solidFill>
                <a:schemeClr val="bg1"/>
              </a:solidFill>
              <a:cs typeface="Arial"/>
            </a:rPr>
            <a:t>- Ensure projects are exciting and support students' learning and development of professional skills</a:t>
          </a:r>
          <a:endParaRPr lang="en-AU" sz="1400"/>
        </a:p>
      </dgm:t>
    </dgm:pt>
    <dgm:pt modelId="{C26464FA-E800-400A-8867-7C55C5BFE956}" type="sibTrans" cxnId="{0C28AF35-28C2-41FE-ACC5-638711D623C6}">
      <dgm:prSet/>
      <dgm:spPr/>
      <dgm:t>
        <a:bodyPr/>
        <a:lstStyle/>
        <a:p>
          <a:endParaRPr lang="en-AU"/>
        </a:p>
      </dgm:t>
    </dgm:pt>
    <dgm:pt modelId="{FAB5C241-B0BE-4D33-A1D8-A010EAADE8B3}" type="parTrans" cxnId="{0C28AF35-28C2-41FE-ACC5-638711D623C6}">
      <dgm:prSet/>
      <dgm:spPr/>
      <dgm:t>
        <a:bodyPr/>
        <a:lstStyle/>
        <a:p>
          <a:endParaRPr lang="en-AU"/>
        </a:p>
      </dgm:t>
    </dgm:pt>
    <dgm:pt modelId="{7AB7CE81-04E1-4621-A100-AE99DB79686C}" type="pres">
      <dgm:prSet presAssocID="{65708761-19CA-4D79-A830-90CC15FA2C8B}" presName="diagram" presStyleCnt="0">
        <dgm:presLayoutVars>
          <dgm:chMax val="1"/>
          <dgm:dir/>
          <dgm:animLvl val="ctr"/>
          <dgm:resizeHandles val="exact"/>
        </dgm:presLayoutVars>
      </dgm:prSet>
      <dgm:spPr/>
    </dgm:pt>
    <dgm:pt modelId="{BE4E9099-1BB1-46FD-824F-F83641D1B39E}" type="pres">
      <dgm:prSet presAssocID="{65708761-19CA-4D79-A830-90CC15FA2C8B}" presName="matrix" presStyleCnt="0"/>
      <dgm:spPr/>
    </dgm:pt>
    <dgm:pt modelId="{1C89212A-9F22-4A63-B783-22077A63DF9F}" type="pres">
      <dgm:prSet presAssocID="{65708761-19CA-4D79-A830-90CC15FA2C8B}" presName="tile1" presStyleLbl="node1" presStyleIdx="0" presStyleCnt="4"/>
      <dgm:spPr/>
    </dgm:pt>
    <dgm:pt modelId="{319EE011-5EE9-49C6-8FEA-0F61A16CC356}" type="pres">
      <dgm:prSet presAssocID="{65708761-19CA-4D79-A830-90CC15FA2C8B}" presName="tile1text" presStyleLbl="node1" presStyleIdx="0" presStyleCnt="4">
        <dgm:presLayoutVars>
          <dgm:chMax val="0"/>
          <dgm:chPref val="0"/>
          <dgm:bulletEnabled val="1"/>
        </dgm:presLayoutVars>
      </dgm:prSet>
      <dgm:spPr/>
    </dgm:pt>
    <dgm:pt modelId="{72060FB7-50BC-40BE-8A09-F4459C2A8422}" type="pres">
      <dgm:prSet presAssocID="{65708761-19CA-4D79-A830-90CC15FA2C8B}" presName="tile2" presStyleLbl="node1" presStyleIdx="1" presStyleCnt="4"/>
      <dgm:spPr/>
    </dgm:pt>
    <dgm:pt modelId="{9ED87FAA-B7F2-4C42-9A07-6D7216120428}" type="pres">
      <dgm:prSet presAssocID="{65708761-19CA-4D79-A830-90CC15FA2C8B}" presName="tile2text" presStyleLbl="node1" presStyleIdx="1" presStyleCnt="4">
        <dgm:presLayoutVars>
          <dgm:chMax val="0"/>
          <dgm:chPref val="0"/>
          <dgm:bulletEnabled val="1"/>
        </dgm:presLayoutVars>
      </dgm:prSet>
      <dgm:spPr/>
    </dgm:pt>
    <dgm:pt modelId="{70572907-28C4-4FDE-8712-C7A52CFF97D5}" type="pres">
      <dgm:prSet presAssocID="{65708761-19CA-4D79-A830-90CC15FA2C8B}" presName="tile3" presStyleLbl="node1" presStyleIdx="2" presStyleCnt="4"/>
      <dgm:spPr/>
    </dgm:pt>
    <dgm:pt modelId="{164FA68D-EF17-4926-AB7B-4FF31B32A17E}" type="pres">
      <dgm:prSet presAssocID="{65708761-19CA-4D79-A830-90CC15FA2C8B}" presName="tile3text" presStyleLbl="node1" presStyleIdx="2" presStyleCnt="4">
        <dgm:presLayoutVars>
          <dgm:chMax val="0"/>
          <dgm:chPref val="0"/>
          <dgm:bulletEnabled val="1"/>
        </dgm:presLayoutVars>
      </dgm:prSet>
      <dgm:spPr/>
    </dgm:pt>
    <dgm:pt modelId="{97A0908F-5327-488C-9608-1E7D283A3211}" type="pres">
      <dgm:prSet presAssocID="{65708761-19CA-4D79-A830-90CC15FA2C8B}" presName="tile4" presStyleLbl="node1" presStyleIdx="3" presStyleCnt="4" custLinFactNeighborY="0"/>
      <dgm:spPr/>
    </dgm:pt>
    <dgm:pt modelId="{D4FB719C-8248-4603-8F95-960AB4A0FB8D}" type="pres">
      <dgm:prSet presAssocID="{65708761-19CA-4D79-A830-90CC15FA2C8B}" presName="tile4text" presStyleLbl="node1" presStyleIdx="3" presStyleCnt="4">
        <dgm:presLayoutVars>
          <dgm:chMax val="0"/>
          <dgm:chPref val="0"/>
          <dgm:bulletEnabled val="1"/>
        </dgm:presLayoutVars>
      </dgm:prSet>
      <dgm:spPr/>
    </dgm:pt>
    <dgm:pt modelId="{8410986A-911F-4919-8B8B-C47A1082F278}" type="pres">
      <dgm:prSet presAssocID="{65708761-19CA-4D79-A830-90CC15FA2C8B}" presName="centerTile" presStyleLbl="fgShp" presStyleIdx="0" presStyleCnt="1" custScaleX="165151" custScaleY="116036" custLinFactNeighborY="-3644">
        <dgm:presLayoutVars>
          <dgm:chMax val="0"/>
          <dgm:chPref val="0"/>
        </dgm:presLayoutVars>
      </dgm:prSet>
      <dgm:spPr/>
    </dgm:pt>
  </dgm:ptLst>
  <dgm:cxnLst>
    <dgm:cxn modelId="{4960C816-A096-458D-8B3B-264B8F88AA62}" srcId="{65708761-19CA-4D79-A830-90CC15FA2C8B}" destId="{EE8BD402-71D6-4014-95DF-C59DA1D24D5C}" srcOrd="0" destOrd="0" parTransId="{128628A8-0464-4F7E-885F-5B09AC7F5ECA}" sibTransId="{F02156C1-7BEE-452F-8067-1FA0FB2C5C6A}"/>
    <dgm:cxn modelId="{107B8435-9C6E-49FF-B0C1-43AA8D46AE9C}" srcId="{EE8BD402-71D6-4014-95DF-C59DA1D24D5C}" destId="{F27BC987-DB02-4006-8D95-BDCB0E22791E}" srcOrd="2" destOrd="0" parTransId="{305D3C0C-535B-4E72-8F22-B4875BA57378}" sibTransId="{6C79C8E8-2CF6-4ED8-B284-051E29869CBD}"/>
    <dgm:cxn modelId="{0C28AF35-28C2-41FE-ACC5-638711D623C6}" srcId="{EE8BD402-71D6-4014-95DF-C59DA1D24D5C}" destId="{0CB03E56-E397-4EE0-8CAA-AF4B13E84CBA}" srcOrd="0" destOrd="0" parTransId="{FAB5C241-B0BE-4D33-A1D8-A010EAADE8B3}" sibTransId="{C26464FA-E800-400A-8867-7C55C5BFE956}"/>
    <dgm:cxn modelId="{B221193C-1AD0-412B-A2BD-AA2846803EC8}" type="presOf" srcId="{F27BC987-DB02-4006-8D95-BDCB0E22791E}" destId="{164FA68D-EF17-4926-AB7B-4FF31B32A17E}" srcOrd="1" destOrd="0" presId="urn:microsoft.com/office/officeart/2005/8/layout/matrix1"/>
    <dgm:cxn modelId="{B8F2905C-CB79-479D-A6D8-D916D8DBAE3D}" type="presOf" srcId="{F27BC987-DB02-4006-8D95-BDCB0E22791E}" destId="{70572907-28C4-4FDE-8712-C7A52CFF97D5}" srcOrd="0" destOrd="0" presId="urn:microsoft.com/office/officeart/2005/8/layout/matrix1"/>
    <dgm:cxn modelId="{D88EF567-B254-451A-A695-3142B8DBB33B}" type="presOf" srcId="{0CB03E56-E397-4EE0-8CAA-AF4B13E84CBA}" destId="{319EE011-5EE9-49C6-8FEA-0F61A16CC356}" srcOrd="1" destOrd="0" presId="urn:microsoft.com/office/officeart/2005/8/layout/matrix1"/>
    <dgm:cxn modelId="{2F4B5B6D-C2C4-4403-BEF4-72D1137826C6}" type="presOf" srcId="{55F57552-C32D-4886-8748-D20A1C9EC1ED}" destId="{9ED87FAA-B7F2-4C42-9A07-6D7216120428}" srcOrd="1" destOrd="0" presId="urn:microsoft.com/office/officeart/2005/8/layout/matrix1"/>
    <dgm:cxn modelId="{BB9DAD6D-F4E9-4B2E-BAAF-8401F6DE1C1F}" type="presOf" srcId="{EE8BD402-71D6-4014-95DF-C59DA1D24D5C}" destId="{8410986A-911F-4919-8B8B-C47A1082F278}" srcOrd="0" destOrd="0" presId="urn:microsoft.com/office/officeart/2005/8/layout/matrix1"/>
    <dgm:cxn modelId="{43783E55-C0AB-4BD3-B420-503055599063}" type="presOf" srcId="{14610107-12D2-4448-A1F7-A9E131A4889B}" destId="{D4FB719C-8248-4603-8F95-960AB4A0FB8D}" srcOrd="1" destOrd="0" presId="urn:microsoft.com/office/officeart/2005/8/layout/matrix1"/>
    <dgm:cxn modelId="{2B2FAD78-5EE1-4713-99FD-9DE615AFCA2E}" srcId="{EE8BD402-71D6-4014-95DF-C59DA1D24D5C}" destId="{D6D56271-3CB9-44A6-99C7-6408AEBD4A4B}" srcOrd="4" destOrd="0" parTransId="{0C4A8D11-FB1E-46F8-A036-528E27A33D5C}" sibTransId="{DC721170-6BB1-4C98-AB12-7158C15BC289}"/>
    <dgm:cxn modelId="{2D618B59-EE20-4DE7-B3F7-3724CB850F5D}" type="presOf" srcId="{0CB03E56-E397-4EE0-8CAA-AF4B13E84CBA}" destId="{1C89212A-9F22-4A63-B783-22077A63DF9F}" srcOrd="0" destOrd="0" presId="urn:microsoft.com/office/officeart/2005/8/layout/matrix1"/>
    <dgm:cxn modelId="{F915865A-C1B3-4976-BDDC-002D3864075D}" type="presOf" srcId="{65708761-19CA-4D79-A830-90CC15FA2C8B}" destId="{7AB7CE81-04E1-4621-A100-AE99DB79686C}" srcOrd="0" destOrd="0" presId="urn:microsoft.com/office/officeart/2005/8/layout/matrix1"/>
    <dgm:cxn modelId="{9448EBBF-BF26-4252-9F34-A7EB44C3B702}" srcId="{EE8BD402-71D6-4014-95DF-C59DA1D24D5C}" destId="{55F57552-C32D-4886-8748-D20A1C9EC1ED}" srcOrd="1" destOrd="0" parTransId="{05DDB599-800B-454A-AA2E-C0D79AFA9794}" sibTransId="{67D3847D-DB74-47C9-B42F-8B7406B1B8DE}"/>
    <dgm:cxn modelId="{1EB7DCC7-EA7C-42CD-A074-052240E64ADE}" srcId="{EE8BD402-71D6-4014-95DF-C59DA1D24D5C}" destId="{14610107-12D2-4448-A1F7-A9E131A4889B}" srcOrd="3" destOrd="0" parTransId="{8A0064A7-5635-48C1-90AE-C071CD488BE5}" sibTransId="{E93E82C0-99EE-4570-9995-776B90ABF488}"/>
    <dgm:cxn modelId="{8E04CCCD-73A8-4457-8C84-D912374EABA7}" type="presOf" srcId="{14610107-12D2-4448-A1F7-A9E131A4889B}" destId="{97A0908F-5327-488C-9608-1E7D283A3211}" srcOrd="0" destOrd="0" presId="urn:microsoft.com/office/officeart/2005/8/layout/matrix1"/>
    <dgm:cxn modelId="{BB79F5E8-1805-4A56-AE4C-BE8C5C054115}" type="presOf" srcId="{55F57552-C32D-4886-8748-D20A1C9EC1ED}" destId="{72060FB7-50BC-40BE-8A09-F4459C2A8422}" srcOrd="0" destOrd="0" presId="urn:microsoft.com/office/officeart/2005/8/layout/matrix1"/>
    <dgm:cxn modelId="{2F1DF0E0-641A-4D9A-A1D7-9A5522198EF0}" type="presParOf" srcId="{7AB7CE81-04E1-4621-A100-AE99DB79686C}" destId="{BE4E9099-1BB1-46FD-824F-F83641D1B39E}" srcOrd="0" destOrd="0" presId="urn:microsoft.com/office/officeart/2005/8/layout/matrix1"/>
    <dgm:cxn modelId="{83DBDF57-1D3C-4F16-AFED-1B100BA3BBE8}" type="presParOf" srcId="{BE4E9099-1BB1-46FD-824F-F83641D1B39E}" destId="{1C89212A-9F22-4A63-B783-22077A63DF9F}" srcOrd="0" destOrd="0" presId="urn:microsoft.com/office/officeart/2005/8/layout/matrix1"/>
    <dgm:cxn modelId="{15D0A7A9-05E5-465F-902C-877C91C60A8B}" type="presParOf" srcId="{BE4E9099-1BB1-46FD-824F-F83641D1B39E}" destId="{319EE011-5EE9-49C6-8FEA-0F61A16CC356}" srcOrd="1" destOrd="0" presId="urn:microsoft.com/office/officeart/2005/8/layout/matrix1"/>
    <dgm:cxn modelId="{AA93CD40-02DE-4085-83EB-1869A0AF6484}" type="presParOf" srcId="{BE4E9099-1BB1-46FD-824F-F83641D1B39E}" destId="{72060FB7-50BC-40BE-8A09-F4459C2A8422}" srcOrd="2" destOrd="0" presId="urn:microsoft.com/office/officeart/2005/8/layout/matrix1"/>
    <dgm:cxn modelId="{01154157-2EE5-4AE1-9C51-44C4778460E2}" type="presParOf" srcId="{BE4E9099-1BB1-46FD-824F-F83641D1B39E}" destId="{9ED87FAA-B7F2-4C42-9A07-6D7216120428}" srcOrd="3" destOrd="0" presId="urn:microsoft.com/office/officeart/2005/8/layout/matrix1"/>
    <dgm:cxn modelId="{CDB0C12C-D9B6-4E02-8BD0-32BC24B6FAB9}" type="presParOf" srcId="{BE4E9099-1BB1-46FD-824F-F83641D1B39E}" destId="{70572907-28C4-4FDE-8712-C7A52CFF97D5}" srcOrd="4" destOrd="0" presId="urn:microsoft.com/office/officeart/2005/8/layout/matrix1"/>
    <dgm:cxn modelId="{8DDD13E8-B24A-4178-BB87-DCA5723D9744}" type="presParOf" srcId="{BE4E9099-1BB1-46FD-824F-F83641D1B39E}" destId="{164FA68D-EF17-4926-AB7B-4FF31B32A17E}" srcOrd="5" destOrd="0" presId="urn:microsoft.com/office/officeart/2005/8/layout/matrix1"/>
    <dgm:cxn modelId="{03ED7E06-FB18-48C4-B93F-1F7F8358347E}" type="presParOf" srcId="{BE4E9099-1BB1-46FD-824F-F83641D1B39E}" destId="{97A0908F-5327-488C-9608-1E7D283A3211}" srcOrd="6" destOrd="0" presId="urn:microsoft.com/office/officeart/2005/8/layout/matrix1"/>
    <dgm:cxn modelId="{F468A0C7-279D-4B06-8287-05BCC6946222}" type="presParOf" srcId="{BE4E9099-1BB1-46FD-824F-F83641D1B39E}" destId="{D4FB719C-8248-4603-8F95-960AB4A0FB8D}" srcOrd="7" destOrd="0" presId="urn:microsoft.com/office/officeart/2005/8/layout/matrix1"/>
    <dgm:cxn modelId="{25A98C76-8275-4F30-BD1A-6F2731F2CF9A}" type="presParOf" srcId="{7AB7CE81-04E1-4621-A100-AE99DB79686C}" destId="{8410986A-911F-4919-8B8B-C47A1082F27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D8005-3F35-4A36-963C-38ED31FA6933}">
      <dsp:nvSpPr>
        <dsp:cNvPr id="0" name=""/>
        <dsp:cNvSpPr/>
      </dsp:nvSpPr>
      <dsp:spPr>
        <a:xfrm>
          <a:off x="489" y="82401"/>
          <a:ext cx="1907959" cy="1144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Arial" panose="020B0604020202020204"/>
            </a:rPr>
            <a:t>Intellectual Property Rights</a:t>
          </a:r>
          <a:endParaRPr lang="en-US" sz="2100" kern="1200"/>
        </a:p>
      </dsp:txBody>
      <dsp:txXfrm>
        <a:off x="489" y="82401"/>
        <a:ext cx="1907959" cy="1144775"/>
      </dsp:txXfrm>
    </dsp:sp>
    <dsp:sp modelId="{596FF474-F176-4059-A5BE-C1B79A7CBA71}">
      <dsp:nvSpPr>
        <dsp:cNvPr id="0" name=""/>
        <dsp:cNvSpPr/>
      </dsp:nvSpPr>
      <dsp:spPr>
        <a:xfrm>
          <a:off x="2099244" y="82401"/>
          <a:ext cx="1907959" cy="1144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Arial" panose="020B0604020202020204"/>
            </a:rPr>
            <a:t>Confidential Information </a:t>
          </a:r>
          <a:endParaRPr lang="en-US" sz="2100" kern="1200"/>
        </a:p>
      </dsp:txBody>
      <dsp:txXfrm>
        <a:off x="2099244" y="82401"/>
        <a:ext cx="1907959" cy="1144775"/>
      </dsp:txXfrm>
    </dsp:sp>
    <dsp:sp modelId="{EFD116D7-83DD-4AC1-B730-B1F6F7684F78}">
      <dsp:nvSpPr>
        <dsp:cNvPr id="0" name=""/>
        <dsp:cNvSpPr/>
      </dsp:nvSpPr>
      <dsp:spPr>
        <a:xfrm>
          <a:off x="489" y="1417973"/>
          <a:ext cx="1907959" cy="1144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err="1">
              <a:latin typeface="Arial" panose="020B0604020202020204"/>
            </a:rPr>
            <a:t>Behaviour</a:t>
          </a:r>
          <a:endParaRPr lang="en-US" sz="2100" kern="1200"/>
        </a:p>
      </dsp:txBody>
      <dsp:txXfrm>
        <a:off x="489" y="1417973"/>
        <a:ext cx="1907959" cy="1144775"/>
      </dsp:txXfrm>
    </dsp:sp>
    <dsp:sp modelId="{B4B5516C-594B-4F63-B151-C1628C6A0CF0}">
      <dsp:nvSpPr>
        <dsp:cNvPr id="0" name=""/>
        <dsp:cNvSpPr/>
      </dsp:nvSpPr>
      <dsp:spPr>
        <a:xfrm>
          <a:off x="2099244" y="1417973"/>
          <a:ext cx="1907959" cy="1144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Arial" panose="020B0604020202020204"/>
            </a:rPr>
            <a:t>Ethical Values &amp; Code of Conduct</a:t>
          </a:r>
          <a:endParaRPr lang="en-US" sz="2100" kern="1200"/>
        </a:p>
      </dsp:txBody>
      <dsp:txXfrm>
        <a:off x="2099244" y="1417973"/>
        <a:ext cx="1907959" cy="1144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9212A-9F22-4A63-B783-22077A63DF9F}">
      <dsp:nvSpPr>
        <dsp:cNvPr id="0" name=""/>
        <dsp:cNvSpPr/>
      </dsp:nvSpPr>
      <dsp:spPr>
        <a:xfrm rot="16200000">
          <a:off x="677333" y="-677333"/>
          <a:ext cx="2709333" cy="4064000"/>
        </a:xfrm>
        <a:prstGeom prst="round1Rect">
          <a:avLst/>
        </a:prstGeom>
        <a:solidFill>
          <a:srgbClr val="3C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268288" lvl="0" indent="-179388" algn="ctr" defTabSz="622300">
            <a:lnSpc>
              <a:spcPct val="90000"/>
            </a:lnSpc>
            <a:spcBef>
              <a:spcPct val="0"/>
            </a:spcBef>
            <a:spcAft>
              <a:spcPct val="35000"/>
            </a:spcAft>
            <a:buFont typeface="Arial" panose="020B0604020202020204" pitchFamily="34" charset="0"/>
            <a:buNone/>
          </a:pPr>
          <a:r>
            <a:rPr lang="en-US" sz="1400" b="1" kern="1200">
              <a:solidFill>
                <a:schemeClr val="tx2">
                  <a:lumMod val="40000"/>
                  <a:lumOff val="60000"/>
                </a:schemeClr>
              </a:solidFill>
              <a:cs typeface="Arial"/>
            </a:rPr>
            <a:t>Industry Projects Team</a:t>
          </a:r>
        </a:p>
        <a:p>
          <a:pPr marL="268288" lvl="0" indent="-179388" algn="l" defTabSz="622300">
            <a:lnSpc>
              <a:spcPct val="90000"/>
            </a:lnSpc>
            <a:spcBef>
              <a:spcPct val="0"/>
            </a:spcBef>
            <a:spcAft>
              <a:spcPct val="35000"/>
            </a:spcAft>
            <a:buFont typeface="Arial" panose="020B0604020202020204" pitchFamily="34" charset="0"/>
            <a:buNone/>
          </a:pPr>
          <a:r>
            <a:rPr lang="en-US" sz="1400" kern="1200">
              <a:solidFill>
                <a:schemeClr val="bg1"/>
              </a:solidFill>
              <a:cs typeface="Arial"/>
            </a:rPr>
            <a:t>- Work with Industry Partner to define project scope and briefing for students</a:t>
          </a:r>
        </a:p>
        <a:p>
          <a:pPr marL="268288" lvl="0" indent="-179388" algn="l" defTabSz="622300">
            <a:lnSpc>
              <a:spcPct val="90000"/>
            </a:lnSpc>
            <a:spcBef>
              <a:spcPct val="0"/>
            </a:spcBef>
            <a:spcAft>
              <a:spcPct val="35000"/>
            </a:spcAft>
            <a:buFont typeface="Arial" panose="020B0604020202020204" pitchFamily="34" charset="0"/>
            <a:buNone/>
          </a:pPr>
          <a:r>
            <a:rPr lang="en-US" sz="1400" kern="1200">
              <a:solidFill>
                <a:schemeClr val="bg1"/>
              </a:solidFill>
              <a:cs typeface="Arial"/>
            </a:rPr>
            <a:t>- Connect projects with a UniSQ course</a:t>
          </a:r>
        </a:p>
        <a:p>
          <a:pPr marL="268288" lvl="0" indent="-179388" algn="l" defTabSz="622300">
            <a:lnSpc>
              <a:spcPct val="90000"/>
            </a:lnSpc>
            <a:spcBef>
              <a:spcPct val="0"/>
            </a:spcBef>
            <a:spcAft>
              <a:spcPct val="35000"/>
            </a:spcAft>
            <a:buFont typeface="Arial" panose="020B0604020202020204" pitchFamily="34" charset="0"/>
            <a:buNone/>
          </a:pPr>
          <a:r>
            <a:rPr lang="en-US" sz="1400" kern="1200">
              <a:solidFill>
                <a:schemeClr val="bg1"/>
              </a:solidFill>
              <a:cs typeface="Arial"/>
            </a:rPr>
            <a:t>- Ensure projects are exciting and support students' learning and development of professional skills</a:t>
          </a:r>
          <a:endParaRPr lang="en-AU" sz="1400" kern="1200"/>
        </a:p>
      </dsp:txBody>
      <dsp:txXfrm rot="5400000">
        <a:off x="-1" y="1"/>
        <a:ext cx="4064000" cy="2032000"/>
      </dsp:txXfrm>
    </dsp:sp>
    <dsp:sp modelId="{72060FB7-50BC-40BE-8A09-F4459C2A8422}">
      <dsp:nvSpPr>
        <dsp:cNvPr id="0" name=""/>
        <dsp:cNvSpPr/>
      </dsp:nvSpPr>
      <dsp:spPr>
        <a:xfrm>
          <a:off x="4064000" y="0"/>
          <a:ext cx="4064000" cy="2709333"/>
        </a:xfrm>
        <a:prstGeom prst="round1Rect">
          <a:avLst/>
        </a:prstGeom>
        <a:solidFill>
          <a:srgbClr val="3C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algn="ctr" defTabSz="622300">
            <a:lnSpc>
              <a:spcPct val="90000"/>
            </a:lnSpc>
            <a:spcBef>
              <a:spcPct val="0"/>
            </a:spcBef>
            <a:spcAft>
              <a:spcPct val="35000"/>
            </a:spcAft>
            <a:buFont typeface="Arial"/>
            <a:buNone/>
          </a:pPr>
          <a:r>
            <a:rPr lang="en-US" sz="1400" b="1" kern="1200">
              <a:solidFill>
                <a:schemeClr val="tx2">
                  <a:lumMod val="40000"/>
                  <a:lumOff val="60000"/>
                </a:schemeClr>
              </a:solidFill>
              <a:cs typeface="Arial"/>
            </a:rPr>
            <a:t>Industry Partner / Supervisor</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Provide project goals and objectives</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Provide information and answer questions about company </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Guide student team through the project</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Provide feedback on project progress and output</a:t>
          </a:r>
          <a:endParaRPr lang="en-AU" sz="1400" kern="1200"/>
        </a:p>
      </dsp:txBody>
      <dsp:txXfrm>
        <a:off x="4064000" y="0"/>
        <a:ext cx="4064000" cy="2032000"/>
      </dsp:txXfrm>
    </dsp:sp>
    <dsp:sp modelId="{70572907-28C4-4FDE-8712-C7A52CFF97D5}">
      <dsp:nvSpPr>
        <dsp:cNvPr id="0" name=""/>
        <dsp:cNvSpPr/>
      </dsp:nvSpPr>
      <dsp:spPr>
        <a:xfrm rot="10800000">
          <a:off x="0" y="2709333"/>
          <a:ext cx="4064000" cy="2709333"/>
        </a:xfrm>
        <a:prstGeom prst="round1Rect">
          <a:avLst/>
        </a:prstGeom>
        <a:solidFill>
          <a:srgbClr val="3C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algn="ctr" defTabSz="622300">
            <a:lnSpc>
              <a:spcPct val="90000"/>
            </a:lnSpc>
            <a:spcBef>
              <a:spcPct val="0"/>
            </a:spcBef>
            <a:spcAft>
              <a:spcPct val="35000"/>
            </a:spcAft>
            <a:buFont typeface="Arial"/>
            <a:buNone/>
          </a:pPr>
          <a:r>
            <a:rPr lang="en-US" sz="1400" b="1" kern="1200">
              <a:solidFill>
                <a:schemeClr val="tx2">
                  <a:lumMod val="40000"/>
                  <a:lumOff val="60000"/>
                </a:schemeClr>
              </a:solidFill>
              <a:cs typeface="Arial"/>
            </a:rPr>
            <a:t>Course Coordinator</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a:rPr>
            <a:t>- Structure a course with clear WIL project expectations</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a:rPr>
            <a:t>- Assess student performance</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a:rPr>
            <a:t>- Support student success throughout the project</a:t>
          </a:r>
        </a:p>
        <a:p>
          <a:pPr marL="176213" lvl="0" indent="-176213" algn="l" defTabSz="622300">
            <a:lnSpc>
              <a:spcPct val="90000"/>
            </a:lnSpc>
            <a:spcBef>
              <a:spcPct val="0"/>
            </a:spcBef>
            <a:spcAft>
              <a:spcPct val="35000"/>
            </a:spcAft>
            <a:buFont typeface="Arial"/>
            <a:buNone/>
          </a:pPr>
          <a:endParaRPr lang="en-US" sz="1400" b="1" kern="1200">
            <a:solidFill>
              <a:schemeClr val="bg1"/>
            </a:solidFill>
            <a:cs typeface="Arial"/>
          </a:endParaRPr>
        </a:p>
        <a:p>
          <a:pPr marL="176213" lvl="0" indent="-176213" algn="l" defTabSz="622300">
            <a:lnSpc>
              <a:spcPct val="90000"/>
            </a:lnSpc>
            <a:spcBef>
              <a:spcPct val="0"/>
            </a:spcBef>
            <a:spcAft>
              <a:spcPct val="35000"/>
            </a:spcAft>
            <a:buFont typeface="Arial"/>
            <a:buNone/>
          </a:pPr>
          <a:endParaRPr lang="en-US" sz="1400" b="1" kern="1200">
            <a:solidFill>
              <a:schemeClr val="bg1"/>
            </a:solidFill>
            <a:cs typeface="Arial"/>
          </a:endParaRPr>
        </a:p>
      </dsp:txBody>
      <dsp:txXfrm rot="10800000">
        <a:off x="0" y="3386666"/>
        <a:ext cx="4064000" cy="2032000"/>
      </dsp:txXfrm>
    </dsp:sp>
    <dsp:sp modelId="{97A0908F-5327-488C-9608-1E7D283A3211}">
      <dsp:nvSpPr>
        <dsp:cNvPr id="0" name=""/>
        <dsp:cNvSpPr/>
      </dsp:nvSpPr>
      <dsp:spPr>
        <a:xfrm rot="5400000">
          <a:off x="4741333" y="2032000"/>
          <a:ext cx="2709333" cy="4064000"/>
        </a:xfrm>
        <a:prstGeom prst="round1Rect">
          <a:avLst/>
        </a:prstGeom>
        <a:solidFill>
          <a:srgbClr val="3C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algn="ctr" defTabSz="622300">
            <a:lnSpc>
              <a:spcPct val="90000"/>
            </a:lnSpc>
            <a:spcBef>
              <a:spcPct val="0"/>
            </a:spcBef>
            <a:spcAft>
              <a:spcPct val="35000"/>
            </a:spcAft>
            <a:buFont typeface="Arial"/>
            <a:buNone/>
          </a:pPr>
          <a:r>
            <a:rPr lang="en-US" sz="1400" b="1" kern="1200">
              <a:solidFill>
                <a:schemeClr val="tx2">
                  <a:lumMod val="40000"/>
                  <a:lumOff val="60000"/>
                </a:schemeClr>
              </a:solidFill>
              <a:cs typeface="Arial"/>
            </a:rPr>
            <a:t>Academic Supervisor</a:t>
          </a:r>
          <a:endParaRPr lang="en-US" sz="1400" kern="1200">
            <a:solidFill>
              <a:schemeClr val="tx2">
                <a:lumMod val="40000"/>
                <a:lumOff val="60000"/>
              </a:schemeClr>
            </a:solidFill>
            <a:cs typeface="Arial" panose="020B0604020202020204"/>
          </a:endParaRP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Provide guidance and support to ensure the student team is on track</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If required, work with Industry Partner to adjust scope throughout the project</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Monitor project progress</a:t>
          </a:r>
        </a:p>
        <a:p>
          <a:pPr marL="176213" lvl="0" indent="-176213" algn="l" defTabSz="622300">
            <a:lnSpc>
              <a:spcPct val="90000"/>
            </a:lnSpc>
            <a:spcBef>
              <a:spcPct val="0"/>
            </a:spcBef>
            <a:spcAft>
              <a:spcPct val="35000"/>
            </a:spcAft>
            <a:buFont typeface="Arial"/>
            <a:buNone/>
          </a:pPr>
          <a:r>
            <a:rPr lang="en-US" sz="1400" kern="1200">
              <a:solidFill>
                <a:schemeClr val="bg1"/>
              </a:solidFill>
              <a:cs typeface="Arial" panose="020B0604020202020204"/>
            </a:rPr>
            <a:t>- Review deliverables prior to sharing with Industry Partner</a:t>
          </a:r>
        </a:p>
      </dsp:txBody>
      <dsp:txXfrm rot="-5400000">
        <a:off x="4063999" y="3386666"/>
        <a:ext cx="4064000" cy="2032000"/>
      </dsp:txXfrm>
    </dsp:sp>
    <dsp:sp modelId="{8410986A-911F-4919-8B8B-C47A1082F278}">
      <dsp:nvSpPr>
        <dsp:cNvPr id="0" name=""/>
        <dsp:cNvSpPr/>
      </dsp:nvSpPr>
      <dsp:spPr>
        <a:xfrm>
          <a:off x="2050479" y="1874018"/>
          <a:ext cx="4027041" cy="1571901"/>
        </a:xfrm>
        <a:prstGeom prst="roundRect">
          <a:avLst/>
        </a:prstGeom>
        <a:solidFill>
          <a:srgbClr val="FFB4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algn="ctr" defTabSz="622300">
            <a:lnSpc>
              <a:spcPct val="90000"/>
            </a:lnSpc>
            <a:spcBef>
              <a:spcPct val="0"/>
            </a:spcBef>
            <a:spcAft>
              <a:spcPct val="35000"/>
            </a:spcAft>
            <a:buFont typeface="Arial"/>
            <a:buNone/>
          </a:pPr>
          <a:r>
            <a:rPr lang="en-US" sz="1400" b="1" kern="1200">
              <a:solidFill>
                <a:schemeClr val="accent1">
                  <a:lumMod val="60000"/>
                  <a:lumOff val="40000"/>
                </a:schemeClr>
              </a:solidFill>
              <a:cs typeface="Arial"/>
            </a:rPr>
            <a:t>Student Team</a:t>
          </a:r>
          <a:endParaRPr lang="en-US" sz="1400" kern="1200">
            <a:solidFill>
              <a:schemeClr val="accent1">
                <a:lumMod val="60000"/>
                <a:lumOff val="40000"/>
              </a:schemeClr>
            </a:solidFill>
            <a:cs typeface="Arial" panose="020B0604020202020204"/>
          </a:endParaRPr>
        </a:p>
        <a:p>
          <a:pPr marL="182563" lvl="0" indent="-95250" algn="l" defTabSz="622300">
            <a:lnSpc>
              <a:spcPct val="90000"/>
            </a:lnSpc>
            <a:spcBef>
              <a:spcPct val="0"/>
            </a:spcBef>
            <a:spcAft>
              <a:spcPct val="35000"/>
            </a:spcAft>
            <a:buFont typeface="Arial"/>
            <a:buNone/>
          </a:pPr>
          <a:r>
            <a:rPr lang="en-US" sz="1400" kern="1200">
              <a:solidFill>
                <a:srgbClr val="3C2D4D"/>
              </a:solidFill>
              <a:cs typeface="Arial" panose="020B0604020202020204"/>
            </a:rPr>
            <a:t>- Plan project with Industry Partner</a:t>
          </a:r>
        </a:p>
        <a:p>
          <a:pPr marL="182563" lvl="0" indent="-95250" algn="l" defTabSz="622300">
            <a:lnSpc>
              <a:spcPct val="90000"/>
            </a:lnSpc>
            <a:spcBef>
              <a:spcPct val="0"/>
            </a:spcBef>
            <a:spcAft>
              <a:spcPct val="35000"/>
            </a:spcAft>
            <a:buFont typeface="Arial"/>
            <a:buNone/>
          </a:pPr>
          <a:r>
            <a:rPr lang="en-US" sz="1400" kern="1200">
              <a:solidFill>
                <a:srgbClr val="3C2D4D"/>
              </a:solidFill>
              <a:cs typeface="Arial" panose="020B0604020202020204"/>
            </a:rPr>
            <a:t>- Execute and self-manage all project activities</a:t>
          </a:r>
        </a:p>
        <a:p>
          <a:pPr marL="182563" lvl="0" indent="-95250" algn="l" defTabSz="622300">
            <a:lnSpc>
              <a:spcPct val="90000"/>
            </a:lnSpc>
            <a:spcBef>
              <a:spcPct val="0"/>
            </a:spcBef>
            <a:spcAft>
              <a:spcPct val="35000"/>
            </a:spcAft>
            <a:buFont typeface="Arial"/>
            <a:buNone/>
          </a:pPr>
          <a:r>
            <a:rPr lang="en-US" sz="1400" kern="1200">
              <a:solidFill>
                <a:srgbClr val="3C2D4D"/>
              </a:solidFill>
              <a:cs typeface="Arial" panose="020B0604020202020204"/>
            </a:rPr>
            <a:t>- Communicate project progress and milestones to Industry Partner</a:t>
          </a:r>
        </a:p>
        <a:p>
          <a:pPr marL="182563" lvl="0" indent="-95250" algn="l" defTabSz="622300">
            <a:lnSpc>
              <a:spcPct val="90000"/>
            </a:lnSpc>
            <a:spcBef>
              <a:spcPct val="0"/>
            </a:spcBef>
            <a:spcAft>
              <a:spcPct val="35000"/>
            </a:spcAft>
            <a:buFont typeface="Arial"/>
            <a:buNone/>
          </a:pPr>
          <a:r>
            <a:rPr lang="en-US" sz="1400" kern="1200">
              <a:solidFill>
                <a:srgbClr val="3C2D4D"/>
              </a:solidFill>
              <a:cs typeface="Arial" panose="020B0604020202020204"/>
            </a:rPr>
            <a:t>- Provide all end of project deliverables </a:t>
          </a:r>
          <a:endParaRPr lang="en-AU" sz="1400" kern="1200">
            <a:solidFill>
              <a:srgbClr val="3C2D4D"/>
            </a:solidFill>
          </a:endParaRPr>
        </a:p>
      </dsp:txBody>
      <dsp:txXfrm>
        <a:off x="2127213" y="1950752"/>
        <a:ext cx="3873573" cy="1418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25" tIns="45713" rIns="91425" bIns="45713" rtlCol="0"/>
          <a:lstStyle>
            <a:lvl1pPr algn="l">
              <a:defRPr sz="1200"/>
            </a:lvl1pPr>
          </a:lstStyle>
          <a:p>
            <a:endParaRPr lang="en-AU"/>
          </a:p>
        </p:txBody>
      </p:sp>
      <p:sp>
        <p:nvSpPr>
          <p:cNvPr id="3" name="Date Placeholder 2"/>
          <p:cNvSpPr>
            <a:spLocks noGrp="1"/>
          </p:cNvSpPr>
          <p:nvPr>
            <p:ph type="dt" idx="1"/>
          </p:nvPr>
        </p:nvSpPr>
        <p:spPr>
          <a:xfrm>
            <a:off x="3815374" y="0"/>
            <a:ext cx="2918831" cy="495029"/>
          </a:xfrm>
          <a:prstGeom prst="rect">
            <a:avLst/>
          </a:prstGeom>
        </p:spPr>
        <p:txBody>
          <a:bodyPr vert="horz" lIns="91425" tIns="45713" rIns="91425" bIns="45713" rtlCol="0"/>
          <a:lstStyle>
            <a:lvl1pPr algn="r">
              <a:defRPr sz="1200"/>
            </a:lvl1pPr>
          </a:lstStyle>
          <a:p>
            <a:fld id="{C785A737-1250-47FE-B135-F07ADF10A39D}" type="datetimeFigureOut">
              <a:rPr lang="en-AU" smtClean="0"/>
              <a:t>14/03/2024</a:t>
            </a:fld>
            <a:endParaRPr lang="en-AU"/>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25" tIns="45713" rIns="91425" bIns="45713" rtlCol="0" anchor="ctr"/>
          <a:lstStyle/>
          <a:p>
            <a:endParaRPr lang="en-AU"/>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425" tIns="45713" rIns="91425" bIns="4571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9371286"/>
            <a:ext cx="2918831" cy="495028"/>
          </a:xfrm>
          <a:prstGeom prst="rect">
            <a:avLst/>
          </a:prstGeom>
        </p:spPr>
        <p:txBody>
          <a:bodyPr vert="horz" lIns="91425" tIns="45713" rIns="91425" bIns="45713" rtlCol="0" anchor="b"/>
          <a:lstStyle>
            <a:lvl1pPr algn="l">
              <a:defRPr sz="1200"/>
            </a:lvl1pPr>
          </a:lstStyle>
          <a:p>
            <a:endParaRPr lang="en-AU"/>
          </a:p>
        </p:txBody>
      </p:sp>
      <p:sp>
        <p:nvSpPr>
          <p:cNvPr id="7" name="Slide Number Placeholder 6"/>
          <p:cNvSpPr>
            <a:spLocks noGrp="1"/>
          </p:cNvSpPr>
          <p:nvPr>
            <p:ph type="sldNum" sz="quarter" idx="5"/>
          </p:nvPr>
        </p:nvSpPr>
        <p:spPr>
          <a:xfrm>
            <a:off x="3815374" y="9371286"/>
            <a:ext cx="2918831" cy="495028"/>
          </a:xfrm>
          <a:prstGeom prst="rect">
            <a:avLst/>
          </a:prstGeom>
        </p:spPr>
        <p:txBody>
          <a:bodyPr vert="horz" lIns="91425" tIns="45713" rIns="91425" bIns="45713" rtlCol="0" anchor="b"/>
          <a:lstStyle>
            <a:lvl1pPr algn="r">
              <a:defRPr sz="1200"/>
            </a:lvl1pPr>
          </a:lstStyle>
          <a:p>
            <a:fld id="{93E98A52-3E68-4DEF-9DEE-6F6001ED371C}" type="slidenum">
              <a:rPr lang="en-AU" smtClean="0"/>
              <a:t>‹#›</a:t>
            </a:fld>
            <a:endParaRPr lang="en-AU"/>
          </a:p>
        </p:txBody>
      </p:sp>
    </p:spTree>
    <p:extLst>
      <p:ext uri="{BB962C8B-B14F-4D97-AF65-F5344CB8AC3E}">
        <p14:creationId xmlns:p14="http://schemas.microsoft.com/office/powerpoint/2010/main" val="52289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3E98A52-3E68-4DEF-9DEE-6F6001ED371C}" type="slidenum">
              <a:rPr lang="en-AU" smtClean="0"/>
              <a:t>2</a:t>
            </a:fld>
            <a:endParaRPr lang="en-AU"/>
          </a:p>
        </p:txBody>
      </p:sp>
    </p:spTree>
    <p:extLst>
      <p:ext uri="{BB962C8B-B14F-4D97-AF65-F5344CB8AC3E}">
        <p14:creationId xmlns:p14="http://schemas.microsoft.com/office/powerpoint/2010/main" val="421143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3</a:t>
            </a:fld>
            <a:endParaRPr lang="en-AU"/>
          </a:p>
        </p:txBody>
      </p:sp>
    </p:spTree>
    <p:extLst>
      <p:ext uri="{BB962C8B-B14F-4D97-AF65-F5344CB8AC3E}">
        <p14:creationId xmlns:p14="http://schemas.microsoft.com/office/powerpoint/2010/main" val="19662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4</a:t>
            </a:fld>
            <a:endParaRPr lang="en-AU"/>
          </a:p>
        </p:txBody>
      </p:sp>
    </p:spTree>
    <p:extLst>
      <p:ext uri="{BB962C8B-B14F-4D97-AF65-F5344CB8AC3E}">
        <p14:creationId xmlns:p14="http://schemas.microsoft.com/office/powerpoint/2010/main" val="398535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1000"/>
              </a:spcAft>
            </a:pPr>
            <a:r>
              <a:rPr lang="en-US" sz="1200">
                <a:solidFill>
                  <a:schemeClr val="bg1"/>
                </a:solidFill>
                <a:effectLst/>
                <a:ea typeface="Calibri" panose="020F0502020204030204" pitchFamily="34" charset="0"/>
                <a:cs typeface="Times New Roman" panose="02020603050405020304" pitchFamily="18" charset="0"/>
              </a:rPr>
              <a:t>The University of Southern Queensland's innovative Virtual Work Integrated Learning (WIL) projects connect students with live, authentic industry experiences, conducted in an online environment.  </a:t>
            </a:r>
            <a:endParaRPr lang="en-AU" sz="1200">
              <a:solidFill>
                <a:schemeClr val="bg1"/>
              </a:solidFill>
              <a:effectLst/>
              <a:ea typeface="Calibri" panose="020F0502020204030204" pitchFamily="34" charset="0"/>
              <a:cs typeface="Times New Roman" panose="02020603050405020304" pitchFamily="18" charset="0"/>
            </a:endParaRPr>
          </a:p>
          <a:p>
            <a:pPr>
              <a:lnSpc>
                <a:spcPct val="115000"/>
              </a:lnSpc>
              <a:spcBef>
                <a:spcPts val="600"/>
              </a:spcBef>
              <a:spcAft>
                <a:spcPts val="1000"/>
              </a:spcAft>
            </a:pPr>
            <a:endParaRPr lang="en-US" sz="1200">
              <a:solidFill>
                <a:schemeClr val="bg1"/>
              </a:solidFill>
              <a:effectLst/>
              <a:ea typeface="Calibri" panose="020F0502020204030204" pitchFamily="34" charset="0"/>
              <a:cs typeface="Times New Roman" panose="02020603050405020304" pitchFamily="18" charset="0"/>
            </a:endParaRPr>
          </a:p>
          <a:p>
            <a:pPr>
              <a:lnSpc>
                <a:spcPct val="115000"/>
              </a:lnSpc>
              <a:spcBef>
                <a:spcPts val="600"/>
              </a:spcBef>
              <a:spcAft>
                <a:spcPts val="1000"/>
              </a:spcAft>
            </a:pPr>
            <a:r>
              <a:rPr lang="en-US" sz="1200">
                <a:solidFill>
                  <a:schemeClr val="bg1"/>
                </a:solidFill>
                <a:effectLst/>
                <a:ea typeface="Calibri" panose="020F0502020204030204" pitchFamily="34" charset="0"/>
                <a:cs typeface="Times New Roman" panose="02020603050405020304" pitchFamily="18" charset="0"/>
              </a:rPr>
              <a:t>Learning is at the center of all projects and by partnering with regional and rural businesses, we are working to enhance the capabilities of you as future graduates and the future workforce, while also delivering mutually beneficial project outcomes. </a:t>
            </a:r>
          </a:p>
          <a:p>
            <a:pPr>
              <a:lnSpc>
                <a:spcPct val="115000"/>
              </a:lnSpc>
              <a:spcBef>
                <a:spcPts val="600"/>
              </a:spcBef>
              <a:spcAft>
                <a:spcPts val="1000"/>
              </a:spcAft>
            </a:pPr>
            <a:endParaRPr lang="en-US" sz="1200">
              <a:solidFill>
                <a:schemeClr val="bg1"/>
              </a:solidFill>
              <a:effectLst/>
              <a:ea typeface="Calibri" panose="020F0502020204030204" pitchFamily="34" charset="0"/>
              <a:cs typeface="Times New Roman" panose="02020603050405020304" pitchFamily="18" charset="0"/>
            </a:endParaRPr>
          </a:p>
          <a:p>
            <a:pPr marL="285750" indent="-285750">
              <a:lnSpc>
                <a:spcPct val="115000"/>
              </a:lnSpc>
              <a:spcBef>
                <a:spcPts val="600"/>
              </a:spcBef>
              <a:spcAft>
                <a:spcPts val="1000"/>
              </a:spcAft>
              <a:buFont typeface="Wingdings" panose="05000000000000000000" pitchFamily="2" charset="2"/>
              <a:buChar char="ü"/>
            </a:pPr>
            <a:r>
              <a:rPr lang="en-AU">
                <a:solidFill>
                  <a:schemeClr val="bg1"/>
                </a:solidFill>
                <a:effectLst/>
                <a:ea typeface="Calibri" panose="020F0502020204030204" pitchFamily="34" charset="0"/>
                <a:cs typeface="Times New Roman" panose="02020603050405020304" pitchFamily="18" charset="0"/>
              </a:rPr>
              <a:t>You will work with a REAL person who owns or works in a REAL business</a:t>
            </a:r>
          </a:p>
          <a:p>
            <a:pPr marL="285750" indent="-285750">
              <a:lnSpc>
                <a:spcPct val="115000"/>
              </a:lnSpc>
              <a:spcBef>
                <a:spcPts val="600"/>
              </a:spcBef>
              <a:spcAft>
                <a:spcPts val="1000"/>
              </a:spcAft>
              <a:buFont typeface="Wingdings" panose="05000000000000000000" pitchFamily="2" charset="2"/>
              <a:buChar char="ü"/>
            </a:pPr>
            <a:endParaRPr lang="en-AU">
              <a:solidFill>
                <a:schemeClr val="bg1"/>
              </a:solidFill>
              <a:ea typeface="Calibri" panose="020F0502020204030204" pitchFamily="34" charset="0"/>
              <a:cs typeface="Times New Roman" panose="02020603050405020304" pitchFamily="18" charset="0"/>
            </a:endParaRPr>
          </a:p>
          <a:p>
            <a:pPr marL="285750" indent="-285750">
              <a:lnSpc>
                <a:spcPct val="115000"/>
              </a:lnSpc>
              <a:spcBef>
                <a:spcPts val="600"/>
              </a:spcBef>
              <a:spcAft>
                <a:spcPts val="1000"/>
              </a:spcAft>
              <a:buFont typeface="Wingdings" panose="05000000000000000000" pitchFamily="2" charset="2"/>
              <a:buChar char="ü"/>
            </a:pPr>
            <a:r>
              <a:rPr lang="en-AU">
                <a:solidFill>
                  <a:schemeClr val="bg1"/>
                </a:solidFill>
                <a:ea typeface="Calibri" panose="020F0502020204030204" pitchFamily="34" charset="0"/>
                <a:cs typeface="Times New Roman" panose="02020603050405020304" pitchFamily="18" charset="0"/>
              </a:rPr>
              <a:t>You will learn about their business challenge or opportunity and work with them to deliver a project outcome</a:t>
            </a:r>
          </a:p>
          <a:p>
            <a:pPr marL="285750" indent="-285750">
              <a:lnSpc>
                <a:spcPct val="115000"/>
              </a:lnSpc>
              <a:spcBef>
                <a:spcPts val="600"/>
              </a:spcBef>
              <a:spcAft>
                <a:spcPts val="1000"/>
              </a:spcAft>
              <a:buFont typeface="Wingdings" panose="05000000000000000000" pitchFamily="2" charset="2"/>
              <a:buChar char="ü"/>
            </a:pPr>
            <a:endParaRPr lang="en-AU">
              <a:solidFill>
                <a:schemeClr val="bg1"/>
              </a:solidFill>
              <a:effectLst/>
              <a:ea typeface="Calibri" panose="020F0502020204030204" pitchFamily="34" charset="0"/>
              <a:cs typeface="Times New Roman" panose="02020603050405020304" pitchFamily="18" charset="0"/>
            </a:endParaRPr>
          </a:p>
          <a:p>
            <a:pPr marL="0" indent="0">
              <a:lnSpc>
                <a:spcPct val="115000"/>
              </a:lnSpc>
              <a:spcBef>
                <a:spcPts val="600"/>
              </a:spcBef>
              <a:spcAft>
                <a:spcPts val="1000"/>
              </a:spcAft>
              <a:buFont typeface="Wingdings" panose="05000000000000000000" pitchFamily="2" charset="2"/>
              <a:buNone/>
            </a:pPr>
            <a:r>
              <a:rPr lang="en-AU">
                <a:solidFill>
                  <a:schemeClr val="bg1"/>
                </a:solidFill>
                <a:effectLst/>
                <a:ea typeface="Calibri" panose="020F0502020204030204" pitchFamily="34" charset="0"/>
                <a:cs typeface="Times New Roman" panose="02020603050405020304" pitchFamily="18" charset="0"/>
              </a:rPr>
              <a:t>This is a fantastic opportunity and something you will be able to add to your portfolio and resume in the future.</a:t>
            </a:r>
          </a:p>
          <a:p>
            <a:pPr>
              <a:lnSpc>
                <a:spcPct val="115000"/>
              </a:lnSpc>
              <a:spcBef>
                <a:spcPts val="600"/>
              </a:spcBef>
              <a:spcAft>
                <a:spcPts val="1000"/>
              </a:spcAft>
            </a:pPr>
            <a:endParaRPr lang="en-US" sz="1200">
              <a:solidFill>
                <a:schemeClr val="bg1"/>
              </a:solidFill>
              <a:effectLst/>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6</a:t>
            </a:fld>
            <a:endParaRPr lang="en-AU"/>
          </a:p>
        </p:txBody>
      </p:sp>
    </p:spTree>
    <p:extLst>
      <p:ext uri="{BB962C8B-B14F-4D97-AF65-F5344CB8AC3E}">
        <p14:creationId xmlns:p14="http://schemas.microsoft.com/office/powerpoint/2010/main" val="67002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8</a:t>
            </a:fld>
            <a:endParaRPr lang="en-AU"/>
          </a:p>
        </p:txBody>
      </p:sp>
    </p:spTree>
    <p:extLst>
      <p:ext uri="{BB962C8B-B14F-4D97-AF65-F5344CB8AC3E}">
        <p14:creationId xmlns:p14="http://schemas.microsoft.com/office/powerpoint/2010/main" val="400562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10</a:t>
            </a:fld>
            <a:endParaRPr lang="en-AU"/>
          </a:p>
        </p:txBody>
      </p:sp>
    </p:spTree>
    <p:extLst>
      <p:ext uri="{BB962C8B-B14F-4D97-AF65-F5344CB8AC3E}">
        <p14:creationId xmlns:p14="http://schemas.microsoft.com/office/powerpoint/2010/main" val="296764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may vary slightly depending on how your Course Coordinator manages the Course, however, it will give you a good idea of what to expect.</a:t>
            </a:r>
          </a:p>
          <a:p>
            <a:endParaRPr lang="en-AU"/>
          </a:p>
          <a:p>
            <a:r>
              <a:rPr lang="en-AU"/>
              <a:t>Remember, all Courses at UniSQ are normally a commitment of 10 hours per week. This means that if you do not have class contact time, you should be using these hours to work on the project with your team.</a:t>
            </a:r>
          </a:p>
          <a:p>
            <a:endParaRPr lang="en-AU"/>
          </a:p>
          <a:p>
            <a:r>
              <a:rPr lang="en-AU"/>
              <a:t>Your Course Coordinator will guide you further on this in the first weeks of your Course.</a:t>
            </a:r>
          </a:p>
        </p:txBody>
      </p:sp>
      <p:sp>
        <p:nvSpPr>
          <p:cNvPr id="4" name="Slide Number Placeholder 3"/>
          <p:cNvSpPr>
            <a:spLocks noGrp="1"/>
          </p:cNvSpPr>
          <p:nvPr>
            <p:ph type="sldNum" sz="quarter" idx="5"/>
          </p:nvPr>
        </p:nvSpPr>
        <p:spPr/>
        <p:txBody>
          <a:bodyPr/>
          <a:lstStyle/>
          <a:p>
            <a:fld id="{93E98A52-3E68-4DEF-9DEE-6F6001ED371C}" type="slidenum">
              <a:rPr lang="en-AU" smtClean="0"/>
              <a:t>12</a:t>
            </a:fld>
            <a:endParaRPr lang="en-AU"/>
          </a:p>
        </p:txBody>
      </p:sp>
    </p:spTree>
    <p:extLst>
      <p:ext uri="{BB962C8B-B14F-4D97-AF65-F5344CB8AC3E}">
        <p14:creationId xmlns:p14="http://schemas.microsoft.com/office/powerpoint/2010/main" val="312055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14</a:t>
            </a:fld>
            <a:endParaRPr lang="en-AU"/>
          </a:p>
        </p:txBody>
      </p:sp>
    </p:spTree>
    <p:extLst>
      <p:ext uri="{BB962C8B-B14F-4D97-AF65-F5344CB8AC3E}">
        <p14:creationId xmlns:p14="http://schemas.microsoft.com/office/powerpoint/2010/main" val="393472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3E98A52-3E68-4DEF-9DEE-6F6001ED371C}" type="slidenum">
              <a:rPr lang="en-AU" smtClean="0"/>
              <a:t>16</a:t>
            </a:fld>
            <a:endParaRPr lang="en-AU"/>
          </a:p>
        </p:txBody>
      </p:sp>
    </p:spTree>
    <p:extLst>
      <p:ext uri="{BB962C8B-B14F-4D97-AF65-F5344CB8AC3E}">
        <p14:creationId xmlns:p14="http://schemas.microsoft.com/office/powerpoint/2010/main" val="673830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174C5D-862E-E037-63A4-04DD7E99A07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phic 4">
            <a:extLst>
              <a:ext uri="{FF2B5EF4-FFF2-40B4-BE49-F238E27FC236}">
                <a16:creationId xmlns:a16="http://schemas.microsoft.com/office/drawing/2014/main" id="{291E35E4-6FF1-3AB7-7CE6-043B615B67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988" y="392059"/>
            <a:ext cx="2340000" cy="910000"/>
          </a:xfrm>
          <a:prstGeom prst="rect">
            <a:avLst/>
          </a:prstGeom>
        </p:spPr>
      </p:pic>
      <p:sp>
        <p:nvSpPr>
          <p:cNvPr id="11" name="Title 15">
            <a:extLst>
              <a:ext uri="{FF2B5EF4-FFF2-40B4-BE49-F238E27FC236}">
                <a16:creationId xmlns:a16="http://schemas.microsoft.com/office/drawing/2014/main" id="{037FD0EC-1B94-7104-BB7C-B2F925099F03}"/>
              </a:ext>
            </a:extLst>
          </p:cNvPr>
          <p:cNvSpPr>
            <a:spLocks noGrp="1"/>
          </p:cNvSpPr>
          <p:nvPr>
            <p:ph type="title"/>
          </p:nvPr>
        </p:nvSpPr>
        <p:spPr>
          <a:xfrm>
            <a:off x="2136000" y="2065752"/>
            <a:ext cx="7920000" cy="1440000"/>
          </a:xfrm>
        </p:spPr>
        <p:txBody>
          <a:bodyPr anchor="b" anchorCtr="0"/>
          <a:lstStyle>
            <a:lvl1pPr algn="ctr">
              <a:defRPr sz="6400">
                <a:solidFill>
                  <a:schemeClr val="tx2"/>
                </a:solidFill>
              </a:defRPr>
            </a:lvl1pPr>
          </a:lstStyle>
          <a:p>
            <a:r>
              <a:rPr lang="en-GB"/>
              <a:t>Click to edit Master title style</a:t>
            </a:r>
            <a:endParaRPr lang="en-AU"/>
          </a:p>
        </p:txBody>
      </p:sp>
      <p:sp>
        <p:nvSpPr>
          <p:cNvPr id="12" name="Subtitle 2">
            <a:extLst>
              <a:ext uri="{FF2B5EF4-FFF2-40B4-BE49-F238E27FC236}">
                <a16:creationId xmlns:a16="http://schemas.microsoft.com/office/drawing/2014/main" id="{BFA863C7-10CC-F05E-13DA-AD2F57E9D2E9}"/>
              </a:ext>
            </a:extLst>
          </p:cNvPr>
          <p:cNvSpPr>
            <a:spLocks noGrp="1"/>
          </p:cNvSpPr>
          <p:nvPr>
            <p:ph type="subTitle" idx="1" hasCustomPrompt="1"/>
          </p:nvPr>
        </p:nvSpPr>
        <p:spPr>
          <a:xfrm>
            <a:off x="2136001" y="3742267"/>
            <a:ext cx="7919999" cy="1440000"/>
          </a:xfrm>
        </p:spPr>
        <p:txBody>
          <a:bodyPr/>
          <a:lstStyle>
            <a:lvl1pPr marL="0" indent="0" algn="ctr">
              <a:buNone/>
              <a:defRPr sz="2600" b="0">
                <a:solidFill>
                  <a:schemeClr val="tx2"/>
                </a:solidFill>
              </a:defRPr>
            </a:lvl1pPr>
            <a:lvl2pPr marL="0" indent="0" algn="ctr">
              <a:buNone/>
              <a:defRPr sz="2600" b="0">
                <a:solidFill>
                  <a:schemeClr val="tx2"/>
                </a:solidFill>
              </a:defRPr>
            </a:lvl2pPr>
            <a:lvl3pPr marL="0" indent="0" algn="ctr">
              <a:buNone/>
              <a:defRPr sz="2600" b="0">
                <a:solidFill>
                  <a:schemeClr val="tx2"/>
                </a:solidFill>
              </a:defRPr>
            </a:lvl3pPr>
            <a:lvl4pPr marL="0" indent="0" algn="ctr">
              <a:buNone/>
              <a:defRPr sz="2600" b="0">
                <a:solidFill>
                  <a:schemeClr val="tx2"/>
                </a:solidFill>
              </a:defRPr>
            </a:lvl4pPr>
            <a:lvl5pPr marL="0" indent="0" algn="ctr">
              <a:buNone/>
              <a:defRPr sz="2600" b="0">
                <a:solidFill>
                  <a:schemeClr val="tx2"/>
                </a:solidFill>
              </a:defRPr>
            </a:lvl5pPr>
            <a:lvl6pPr marL="0" indent="0" algn="ctr">
              <a:buNone/>
              <a:defRPr sz="2600" b="0">
                <a:solidFill>
                  <a:schemeClr val="tx2"/>
                </a:solidFill>
              </a:defRPr>
            </a:lvl6pPr>
            <a:lvl7pPr marL="0" indent="0" algn="ctr">
              <a:buNone/>
              <a:defRPr sz="2600" b="0">
                <a:solidFill>
                  <a:schemeClr val="tx2"/>
                </a:solidFill>
              </a:defRPr>
            </a:lvl7pPr>
            <a:lvl8pPr marL="0" indent="0" algn="ctr">
              <a:buNone/>
              <a:defRPr sz="2600" b="0">
                <a:solidFill>
                  <a:schemeClr val="tx2"/>
                </a:solidFill>
              </a:defRPr>
            </a:lvl8pPr>
            <a:lvl9pPr marL="0" indent="0" algn="ctr">
              <a:buNone/>
              <a:defRPr sz="2600" b="0">
                <a:solidFill>
                  <a:schemeClr val="tx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250739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grey edi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639B78-E33D-7AD2-B595-7988AB6D381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B118AE59-4C49-8E7A-AD9C-4C0CC1433FBD}"/>
              </a:ext>
            </a:extLst>
          </p:cNvPr>
          <p:cNvSpPr>
            <a:spLocks noGrp="1"/>
          </p:cNvSpPr>
          <p:nvPr>
            <p:ph type="title"/>
          </p:nvPr>
        </p:nvSpPr>
        <p:spPr>
          <a:xfrm>
            <a:off x="3261453" y="2103863"/>
            <a:ext cx="5688012" cy="720000"/>
          </a:xfrm>
        </p:spPr>
        <p:txBody>
          <a:bodyPr anchor="b" anchorCtr="0"/>
          <a:lstStyle>
            <a:lvl1pPr algn="ctr">
              <a:defRPr sz="1800" b="1">
                <a:solidFill>
                  <a:schemeClr val="tx2"/>
                </a:solidFill>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B4B72EB2-1964-1547-AC70-ACFB30361820}"/>
              </a:ext>
            </a:extLst>
          </p:cNvPr>
          <p:cNvSpPr>
            <a:spLocks noGrp="1"/>
          </p:cNvSpPr>
          <p:nvPr>
            <p:ph type="body" sz="quarter" idx="10"/>
          </p:nvPr>
        </p:nvSpPr>
        <p:spPr>
          <a:xfrm>
            <a:off x="3261452" y="3155575"/>
            <a:ext cx="5688011" cy="1440000"/>
          </a:xfrm>
        </p:spPr>
        <p:txBody>
          <a:bodyPr/>
          <a:lstStyle>
            <a:lvl1pPr marL="0" indent="0" algn="ctr">
              <a:buFont typeface="Arial" panose="020B0604020202020204" pitchFamily="34" charset="0"/>
              <a:buNone/>
              <a:defRPr>
                <a:solidFill>
                  <a:schemeClr val="tx2"/>
                </a:solidFill>
              </a:defRPr>
            </a:lvl1pPr>
            <a:lvl2pPr marL="0" indent="0" algn="ctr">
              <a:buNone/>
              <a:defRPr>
                <a:solidFill>
                  <a:schemeClr val="tx2"/>
                </a:solidFill>
              </a:defRPr>
            </a:lvl2pPr>
            <a:lvl3pPr marL="0" indent="0" algn="ctr">
              <a:buNone/>
              <a:defRPr>
                <a:solidFill>
                  <a:schemeClr val="tx2"/>
                </a:solidFill>
              </a:defRPr>
            </a:lvl3pPr>
            <a:lvl4pPr marL="0" indent="0" algn="ctr">
              <a:buFont typeface="Arial" panose="020B0604020202020204" pitchFamily="34" charset="0"/>
              <a:buNone/>
              <a:defRPr>
                <a:solidFill>
                  <a:schemeClr val="tx2"/>
                </a:solidFill>
              </a:defRPr>
            </a:lvl4pPr>
            <a:lvl5pPr marL="0" indent="0" algn="ctr">
              <a:buFont typeface="Arial" panose="020B0604020202020204" pitchFamily="34" charset="0"/>
              <a:buNone/>
              <a:defRPr>
                <a:solidFill>
                  <a:schemeClr val="tx2"/>
                </a:solidFill>
              </a:defRPr>
            </a:lvl5pPr>
            <a:lvl6pPr marL="0" indent="0" algn="ctr">
              <a:buFont typeface="Arial" panose="020B0604020202020204" pitchFamily="34" charset="0"/>
              <a:buNone/>
              <a:defRPr>
                <a:solidFill>
                  <a:schemeClr val="tx2"/>
                </a:solidFill>
              </a:defRPr>
            </a:lvl6pPr>
            <a:lvl7pPr marL="0" indent="0" algn="ctr">
              <a:buFont typeface="Arial" panose="020B0604020202020204" pitchFamily="34" charset="0"/>
              <a:buNone/>
              <a:defRPr>
                <a:solidFill>
                  <a:schemeClr val="tx2"/>
                </a:solidFill>
              </a:defRPr>
            </a:lvl7pPr>
            <a:lvl8pPr marL="0" indent="0" algn="ctr">
              <a:buFont typeface="Arial" panose="020B0604020202020204" pitchFamily="34" charset="0"/>
              <a:buNone/>
              <a:defRPr>
                <a:solidFill>
                  <a:schemeClr val="tx2"/>
                </a:solidFill>
              </a:defRPr>
            </a:lvl8pPr>
            <a:lvl9pPr marL="0" indent="0" algn="ctr">
              <a:buFont typeface="Arial" panose="020B0604020202020204" pitchFamily="34" charset="0"/>
              <a:buNone/>
              <a:defRPr>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7" name="Picture 6">
            <a:extLst>
              <a:ext uri="{FF2B5EF4-FFF2-40B4-BE49-F238E27FC236}">
                <a16:creationId xmlns:a16="http://schemas.microsoft.com/office/drawing/2014/main" id="{ADA7DDDC-5B3C-8F49-9F1F-F397A4D93D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146021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blue pre-populat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AF1CB0-8477-F858-354C-2E86FE8F977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1CD365B-4DAD-A117-F42C-FDD188D357B5}"/>
              </a:ext>
            </a:extLst>
          </p:cNvPr>
          <p:cNvSpPr txBox="1"/>
          <p:nvPr userDrawn="1"/>
        </p:nvSpPr>
        <p:spPr>
          <a:xfrm>
            <a:off x="3261451" y="3665541"/>
            <a:ext cx="5688011" cy="1107996"/>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2000" kern="1200" err="1">
                <a:solidFill>
                  <a:schemeClr val="bg2"/>
                </a:solidFill>
                <a:latin typeface="+mn-lt"/>
                <a:ea typeface="+mn-ea"/>
                <a:cs typeface="+mn-cs"/>
              </a:rPr>
              <a:t>UniSQ</a:t>
            </a:r>
            <a:r>
              <a:rPr lang="en-US" sz="2000" kern="1200">
                <a:solidFill>
                  <a:schemeClr val="bg2"/>
                </a:solidFill>
                <a:latin typeface="+mn-lt"/>
                <a:ea typeface="+mn-ea"/>
                <a:cs typeface="+mn-cs"/>
              </a:rPr>
              <a:t> acknowledges the First Nations of southern Queensland and their ongoing connection to Country, lands, and waterways. We pay deep respect to Elders past and present.</a:t>
            </a:r>
          </a:p>
        </p:txBody>
      </p:sp>
      <p:sp>
        <p:nvSpPr>
          <p:cNvPr id="10" name="TextBox 9">
            <a:extLst>
              <a:ext uri="{FF2B5EF4-FFF2-40B4-BE49-F238E27FC236}">
                <a16:creationId xmlns:a16="http://schemas.microsoft.com/office/drawing/2014/main" id="{2E5FFF74-05EC-DE21-2103-A57C785F26BC}"/>
              </a:ext>
            </a:extLst>
          </p:cNvPr>
          <p:cNvSpPr txBox="1"/>
          <p:nvPr userDrawn="1"/>
        </p:nvSpPr>
        <p:spPr>
          <a:xfrm>
            <a:off x="3261451" y="2044005"/>
            <a:ext cx="5688011" cy="1384995"/>
          </a:xfrm>
          <a:prstGeom prst="rect">
            <a:avLst/>
          </a:prstGeom>
          <a:noFill/>
        </p:spPr>
        <p:txBody>
          <a:bodyPr wrap="square" lIns="0" tIns="0" rIns="0" bIns="0">
            <a:spAutoFit/>
          </a:bodyPr>
          <a:lstStyle/>
          <a:p>
            <a:pPr marL="0" lvl="0" indent="0" algn="ctr" defTabSz="914400" rtl="0" eaLnBrk="1" latinLnBrk="0" hangingPunct="1">
              <a:lnSpc>
                <a:spcPct val="90000"/>
              </a:lnSpc>
              <a:spcBef>
                <a:spcPts val="600"/>
              </a:spcBef>
              <a:buFont typeface="Arial" panose="020B0604020202020204" pitchFamily="34" charset="0"/>
              <a:buNone/>
            </a:pPr>
            <a:r>
              <a:rPr lang="en-US" sz="5000" b="0" kern="1200">
                <a:solidFill>
                  <a:schemeClr val="bg2"/>
                </a:solidFill>
                <a:latin typeface="+mn-lt"/>
                <a:ea typeface="+mn-ea"/>
                <a:cs typeface="+mn-cs"/>
              </a:rPr>
              <a:t>Acknowledgement of Country</a:t>
            </a:r>
          </a:p>
        </p:txBody>
      </p:sp>
      <p:pic>
        <p:nvPicPr>
          <p:cNvPr id="5" name="Picture 4">
            <a:extLst>
              <a:ext uri="{FF2B5EF4-FFF2-40B4-BE49-F238E27FC236}">
                <a16:creationId xmlns:a16="http://schemas.microsoft.com/office/drawing/2014/main" id="{A8CD79C7-DD54-004A-9999-500FA1D322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132178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grey pre-populat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639B78-E33D-7AD2-B595-7988AB6D381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EB1C4CC-F0CC-F445-BF2B-58DBBD95928B}"/>
              </a:ext>
            </a:extLst>
          </p:cNvPr>
          <p:cNvSpPr txBox="1"/>
          <p:nvPr userDrawn="1"/>
        </p:nvSpPr>
        <p:spPr>
          <a:xfrm>
            <a:off x="3261451" y="3665541"/>
            <a:ext cx="5688011" cy="1107996"/>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2000" kern="1200" err="1">
                <a:solidFill>
                  <a:schemeClr val="tx2"/>
                </a:solidFill>
                <a:latin typeface="+mn-lt"/>
                <a:ea typeface="+mn-ea"/>
                <a:cs typeface="+mn-cs"/>
              </a:rPr>
              <a:t>UniSQ</a:t>
            </a:r>
            <a:r>
              <a:rPr lang="en-US" sz="2000" kern="1200">
                <a:solidFill>
                  <a:schemeClr val="tx2"/>
                </a:solidFill>
                <a:latin typeface="+mn-lt"/>
                <a:ea typeface="+mn-ea"/>
                <a:cs typeface="+mn-cs"/>
              </a:rPr>
              <a:t> acknowledges the First Nations of southern Queensland and their ongoing connection to Country, lands, and waterways. We pay deep respect to Elders past and present.</a:t>
            </a:r>
          </a:p>
        </p:txBody>
      </p:sp>
      <p:sp>
        <p:nvSpPr>
          <p:cNvPr id="9" name="TextBox 8">
            <a:extLst>
              <a:ext uri="{FF2B5EF4-FFF2-40B4-BE49-F238E27FC236}">
                <a16:creationId xmlns:a16="http://schemas.microsoft.com/office/drawing/2014/main" id="{CF690B8C-B110-CD41-908E-C3A044065B2A}"/>
              </a:ext>
            </a:extLst>
          </p:cNvPr>
          <p:cNvSpPr txBox="1"/>
          <p:nvPr userDrawn="1"/>
        </p:nvSpPr>
        <p:spPr>
          <a:xfrm>
            <a:off x="3261451" y="2044005"/>
            <a:ext cx="5688011" cy="1384995"/>
          </a:xfrm>
          <a:prstGeom prst="rect">
            <a:avLst/>
          </a:prstGeom>
          <a:noFill/>
        </p:spPr>
        <p:txBody>
          <a:bodyPr wrap="square" lIns="0" tIns="0" rIns="0" bIns="0">
            <a:spAutoFit/>
          </a:bodyPr>
          <a:lstStyle/>
          <a:p>
            <a:pPr marL="0" lvl="0" indent="0" algn="ctr" defTabSz="914400" rtl="0" eaLnBrk="1" latinLnBrk="0" hangingPunct="1">
              <a:lnSpc>
                <a:spcPct val="90000"/>
              </a:lnSpc>
              <a:spcBef>
                <a:spcPts val="600"/>
              </a:spcBef>
              <a:buFont typeface="Arial" panose="020B0604020202020204" pitchFamily="34" charset="0"/>
              <a:buNone/>
            </a:pPr>
            <a:r>
              <a:rPr lang="en-US" sz="5000" b="0" kern="1200">
                <a:solidFill>
                  <a:schemeClr val="tx2"/>
                </a:solidFill>
                <a:latin typeface="+mn-lt"/>
                <a:ea typeface="+mn-ea"/>
                <a:cs typeface="+mn-cs"/>
              </a:rPr>
              <a:t>Acknowledgement of Country</a:t>
            </a:r>
          </a:p>
        </p:txBody>
      </p:sp>
      <p:pic>
        <p:nvPicPr>
          <p:cNvPr id="10" name="Picture 9">
            <a:extLst>
              <a:ext uri="{FF2B5EF4-FFF2-40B4-BE49-F238E27FC236}">
                <a16:creationId xmlns:a16="http://schemas.microsoft.com/office/drawing/2014/main" id="{E3374D34-3A27-194B-B2E9-199ECECF40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357997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Insert Date via Header &amp; Footer</a:t>
            </a:r>
            <a:endParaRPr lang="en-GB"/>
          </a:p>
        </p:txBody>
      </p:sp>
      <p:sp>
        <p:nvSpPr>
          <p:cNvPr id="5" name="Footer Placeholder 4"/>
          <p:cNvSpPr>
            <a:spLocks noGrp="1"/>
          </p:cNvSpPr>
          <p:nvPr>
            <p:ph type="ftr" sz="quarter" idx="11"/>
          </p:nvPr>
        </p:nvSpPr>
        <p:spPr/>
        <p:txBody>
          <a:bodyPr/>
          <a:lstStyle/>
          <a:p>
            <a:r>
              <a:rPr lang="en-GB"/>
              <a:t>University of Southern Queensland - Select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Content Placeholder 9">
            <a:extLst>
              <a:ext uri="{FF2B5EF4-FFF2-40B4-BE49-F238E27FC236}">
                <a16:creationId xmlns:a16="http://schemas.microsoft.com/office/drawing/2014/main" id="{6265538A-770F-1777-ADFA-E290A9D43E31}"/>
              </a:ext>
            </a:extLst>
          </p:cNvPr>
          <p:cNvSpPr>
            <a:spLocks noGrp="1"/>
          </p:cNvSpPr>
          <p:nvPr>
            <p:ph sz="quarter" idx="15" hasCustomPrompt="1"/>
          </p:nvPr>
        </p:nvSpPr>
        <p:spPr>
          <a:xfrm>
            <a:off x="407988" y="1233488"/>
            <a:ext cx="11376025" cy="4125912"/>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Title 10">
            <a:extLst>
              <a:ext uri="{FF2B5EF4-FFF2-40B4-BE49-F238E27FC236}">
                <a16:creationId xmlns:a16="http://schemas.microsoft.com/office/drawing/2014/main" id="{ABEFEE1C-2EF5-82D5-72F6-90EB1E3189FB}"/>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1890854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Content Placeholder 2"/>
          <p:cNvSpPr>
            <a:spLocks noGrp="1"/>
          </p:cNvSpPr>
          <p:nvPr>
            <p:ph sz="half" idx="1" hasCustomPrompt="1"/>
          </p:nvPr>
        </p:nvSpPr>
        <p:spPr>
          <a:xfrm>
            <a:off x="407988" y="1247246"/>
            <a:ext cx="5400000" cy="432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84012" y="1231577"/>
            <a:ext cx="540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r>
              <a:rPr lang="en-US"/>
              <a:t>Insert Date via Header &amp; Footer</a:t>
            </a:r>
            <a:endParaRPr lang="en-GB"/>
          </a:p>
        </p:txBody>
      </p:sp>
      <p:sp>
        <p:nvSpPr>
          <p:cNvPr id="6" name="Footer Placeholder 5"/>
          <p:cNvSpPr>
            <a:spLocks noGrp="1"/>
          </p:cNvSpPr>
          <p:nvPr>
            <p:ph type="ftr" sz="quarter" idx="11"/>
          </p:nvPr>
        </p:nvSpPr>
        <p:spPr/>
        <p:txBody>
          <a:bodyPr/>
          <a:lstStyle/>
          <a:p>
            <a:r>
              <a:rPr lang="en-GB"/>
              <a:t>University of Southern Queensland - Select 'Insert &gt; Header &amp; Footer'</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Insert Date via Header &amp; Footer</a:t>
            </a:r>
            <a:endParaRPr lang="en-GB"/>
          </a:p>
        </p:txBody>
      </p:sp>
      <p:sp>
        <p:nvSpPr>
          <p:cNvPr id="5" name="Footer Placeholder 4"/>
          <p:cNvSpPr>
            <a:spLocks noGrp="1"/>
          </p:cNvSpPr>
          <p:nvPr>
            <p:ph type="ftr" sz="quarter" idx="11"/>
          </p:nvPr>
        </p:nvSpPr>
        <p:spPr/>
        <p:txBody>
          <a:bodyPr/>
          <a:lstStyle/>
          <a:p>
            <a:r>
              <a:rPr lang="en-GB"/>
              <a:t>University of Southern Queensland - Select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10" name="Content Placeholder 9">
            <a:extLst>
              <a:ext uri="{FF2B5EF4-FFF2-40B4-BE49-F238E27FC236}">
                <a16:creationId xmlns:a16="http://schemas.microsoft.com/office/drawing/2014/main" id="{6265538A-770F-1777-ADFA-E290A9D43E31}"/>
              </a:ext>
            </a:extLst>
          </p:cNvPr>
          <p:cNvSpPr>
            <a:spLocks noGrp="1"/>
          </p:cNvSpPr>
          <p:nvPr>
            <p:ph sz="quarter" idx="15" hasCustomPrompt="1"/>
          </p:nvPr>
        </p:nvSpPr>
        <p:spPr>
          <a:xfrm>
            <a:off x="407989" y="1233488"/>
            <a:ext cx="5688011" cy="4125912"/>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8" name="Picture Placeholder 7">
            <a:extLst>
              <a:ext uri="{FF2B5EF4-FFF2-40B4-BE49-F238E27FC236}">
                <a16:creationId xmlns:a16="http://schemas.microsoft.com/office/drawing/2014/main" id="{110DCB9A-1455-2FCE-212E-148A30A4B042}"/>
              </a:ext>
            </a:extLst>
          </p:cNvPr>
          <p:cNvSpPr>
            <a:spLocks noGrp="1"/>
          </p:cNvSpPr>
          <p:nvPr>
            <p:ph type="pic" sz="quarter" idx="14" hasCustomPrompt="1"/>
          </p:nvPr>
        </p:nvSpPr>
        <p:spPr>
          <a:xfrm>
            <a:off x="7104011" y="409902"/>
            <a:ext cx="4680000" cy="5647998"/>
          </a:xfrm>
          <a:solidFill>
            <a:schemeClr val="bg1">
              <a:lumMod val="75000"/>
            </a:schemeClr>
          </a:solidFill>
        </p:spPr>
        <p:txBody>
          <a:bodyPr lIns="216000" tIns="216000" rIns="216000" bIns="216000"/>
          <a:lstStyle>
            <a:lvl1pPr>
              <a:defRPr sz="1400">
                <a:solidFill>
                  <a:schemeClr val="bg1"/>
                </a:solidFill>
              </a:defRPr>
            </a:lvl1pPr>
          </a:lstStyle>
          <a:p>
            <a:r>
              <a:rPr lang="en-AU"/>
              <a:t>To insert an image, select ‘Insert Picture’, or click on icon. Select ‘Picture Format &gt; Crop’ to edit size and position of picture.</a:t>
            </a:r>
          </a:p>
        </p:txBody>
      </p:sp>
      <p:sp>
        <p:nvSpPr>
          <p:cNvPr id="2" name="Title 1">
            <a:extLst>
              <a:ext uri="{FF2B5EF4-FFF2-40B4-BE49-F238E27FC236}">
                <a16:creationId xmlns:a16="http://schemas.microsoft.com/office/drawing/2014/main" id="{89752A09-8901-3F10-CAC1-878D91DB271A}"/>
              </a:ext>
            </a:extLst>
          </p:cNvPr>
          <p:cNvSpPr>
            <a:spLocks noGrp="1"/>
          </p:cNvSpPr>
          <p:nvPr>
            <p:ph type="title"/>
          </p:nvPr>
        </p:nvSpPr>
        <p:spPr>
          <a:xfrm>
            <a:off x="407987" y="409902"/>
            <a:ext cx="5688011" cy="720000"/>
          </a:xfrm>
        </p:spPr>
        <p:txBody>
          <a:bodyPr/>
          <a:lstStyle/>
          <a:p>
            <a:r>
              <a:rPr lang="en-GB"/>
              <a:t>Click to edit Master title style</a:t>
            </a:r>
            <a:endParaRPr lang="en-AU"/>
          </a:p>
        </p:txBody>
      </p:sp>
    </p:spTree>
    <p:extLst>
      <p:ext uri="{BB962C8B-B14F-4D97-AF65-F5344CB8AC3E}">
        <p14:creationId xmlns:p14="http://schemas.microsoft.com/office/powerpoint/2010/main" val="2713544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grey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892A4B-86DA-8307-E039-A449630E74CE}"/>
              </a:ext>
            </a:extLst>
          </p:cNvPr>
          <p:cNvSpPr/>
          <p:nvPr userDrawn="1"/>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Picture Placeholder 7">
            <a:extLst>
              <a:ext uri="{FF2B5EF4-FFF2-40B4-BE49-F238E27FC236}">
                <a16:creationId xmlns:a16="http://schemas.microsoft.com/office/drawing/2014/main" id="{19DBB3AA-6DB1-A49B-DE11-5ADD4B3853FF}"/>
              </a:ext>
            </a:extLst>
          </p:cNvPr>
          <p:cNvSpPr>
            <a:spLocks noGrp="1"/>
          </p:cNvSpPr>
          <p:nvPr>
            <p:ph type="pic" sz="quarter" idx="14" hasCustomPrompt="1"/>
          </p:nvPr>
        </p:nvSpPr>
        <p:spPr>
          <a:xfrm>
            <a:off x="4224011" y="409902"/>
            <a:ext cx="7560000" cy="5647998"/>
          </a:xfrm>
          <a:solidFill>
            <a:schemeClr val="bg1">
              <a:lumMod val="75000"/>
            </a:schemeClr>
          </a:solidFill>
        </p:spPr>
        <p:txBody>
          <a:bodyPr lIns="216000" tIns="216000" rIns="216000" bIns="216000"/>
          <a:lstStyle>
            <a:lvl1pPr>
              <a:defRPr sz="1400">
                <a:solidFill>
                  <a:schemeClr val="bg1"/>
                </a:solidFill>
              </a:defRPr>
            </a:lvl1pPr>
          </a:lstStyle>
          <a:p>
            <a:r>
              <a:rPr lang="en-AU"/>
              <a:t>To insert an image, select ‘Insert Picture’, or click on icon. Select ‘Picture Format &gt; Crop’ to edit size and position of picture.</a:t>
            </a:r>
          </a:p>
        </p:txBody>
      </p:sp>
      <p:sp>
        <p:nvSpPr>
          <p:cNvPr id="13" name="Content Placeholder 9">
            <a:extLst>
              <a:ext uri="{FF2B5EF4-FFF2-40B4-BE49-F238E27FC236}">
                <a16:creationId xmlns:a16="http://schemas.microsoft.com/office/drawing/2014/main" id="{2592C0D0-81B9-6CDD-E575-F355B3E6C1A5}"/>
              </a:ext>
            </a:extLst>
          </p:cNvPr>
          <p:cNvSpPr>
            <a:spLocks noGrp="1"/>
          </p:cNvSpPr>
          <p:nvPr>
            <p:ph sz="quarter" idx="15" hasCustomPrompt="1"/>
          </p:nvPr>
        </p:nvSpPr>
        <p:spPr>
          <a:xfrm>
            <a:off x="407989" y="1661168"/>
            <a:ext cx="3419997" cy="4356000"/>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4" name="Title 13">
            <a:extLst>
              <a:ext uri="{FF2B5EF4-FFF2-40B4-BE49-F238E27FC236}">
                <a16:creationId xmlns:a16="http://schemas.microsoft.com/office/drawing/2014/main" id="{A15387E5-5899-DEB2-1696-C568034C3B9C}"/>
              </a:ext>
            </a:extLst>
          </p:cNvPr>
          <p:cNvSpPr>
            <a:spLocks noGrp="1"/>
          </p:cNvSpPr>
          <p:nvPr>
            <p:ph type="title"/>
          </p:nvPr>
        </p:nvSpPr>
        <p:spPr>
          <a:xfrm>
            <a:off x="407987" y="409902"/>
            <a:ext cx="3419997" cy="720000"/>
          </a:xfrm>
        </p:spPr>
        <p:txBody>
          <a:bodyPr/>
          <a:lstStyle/>
          <a:p>
            <a:r>
              <a:rPr lang="en-GB"/>
              <a:t>Click to edit Master title style</a:t>
            </a:r>
            <a:endParaRPr lang="en-AU"/>
          </a:p>
        </p:txBody>
      </p:sp>
      <p:sp>
        <p:nvSpPr>
          <p:cNvPr id="18" name="Date Placeholder 17">
            <a:extLst>
              <a:ext uri="{FF2B5EF4-FFF2-40B4-BE49-F238E27FC236}">
                <a16:creationId xmlns:a16="http://schemas.microsoft.com/office/drawing/2014/main" id="{ACD3BAAD-CD8D-BC72-5424-D8983EADA35F}"/>
              </a:ext>
            </a:extLst>
          </p:cNvPr>
          <p:cNvSpPr>
            <a:spLocks noGrp="1"/>
          </p:cNvSpPr>
          <p:nvPr>
            <p:ph type="dt" sz="half" idx="16"/>
          </p:nvPr>
        </p:nvSpPr>
        <p:spPr/>
        <p:txBody>
          <a:bodyPr/>
          <a:lstStyle/>
          <a:p>
            <a:r>
              <a:rPr lang="en-US"/>
              <a:t>Insert Date via Header &amp; Footer</a:t>
            </a:r>
            <a:endParaRPr lang="en-GB"/>
          </a:p>
        </p:txBody>
      </p:sp>
      <p:sp>
        <p:nvSpPr>
          <p:cNvPr id="19" name="Footer Placeholder 18">
            <a:extLst>
              <a:ext uri="{FF2B5EF4-FFF2-40B4-BE49-F238E27FC236}">
                <a16:creationId xmlns:a16="http://schemas.microsoft.com/office/drawing/2014/main" id="{8D34019A-A17F-ABCE-0F4C-4AF9F69C2AA4}"/>
              </a:ext>
            </a:extLst>
          </p:cNvPr>
          <p:cNvSpPr>
            <a:spLocks noGrp="1"/>
          </p:cNvSpPr>
          <p:nvPr>
            <p:ph type="ftr" sz="quarter" idx="17"/>
          </p:nvPr>
        </p:nvSpPr>
        <p:spPr/>
        <p:txBody>
          <a:bodyPr/>
          <a:lstStyle/>
          <a:p>
            <a:r>
              <a:rPr lang="en-GB"/>
              <a:t>University of Southern Queensland - Select 'Insert &gt; Header &amp; Footer'</a:t>
            </a:r>
          </a:p>
        </p:txBody>
      </p:sp>
      <p:sp>
        <p:nvSpPr>
          <p:cNvPr id="20" name="Slide Number Placeholder 19">
            <a:extLst>
              <a:ext uri="{FF2B5EF4-FFF2-40B4-BE49-F238E27FC236}">
                <a16:creationId xmlns:a16="http://schemas.microsoft.com/office/drawing/2014/main" id="{23ACCD93-0214-1F6E-713D-F112DE33D9BC}"/>
              </a:ext>
            </a:extLst>
          </p:cNvPr>
          <p:cNvSpPr>
            <a:spLocks noGrp="1"/>
          </p:cNvSpPr>
          <p:nvPr>
            <p:ph type="sldNum" sz="quarter" idx="18"/>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536205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12" name="Title 13">
            <a:extLst>
              <a:ext uri="{FF2B5EF4-FFF2-40B4-BE49-F238E27FC236}">
                <a16:creationId xmlns:a16="http://schemas.microsoft.com/office/drawing/2014/main" id="{D2A11F61-88E8-C54E-A904-36A0A81CB92D}"/>
              </a:ext>
            </a:extLst>
          </p:cNvPr>
          <p:cNvSpPr>
            <a:spLocks noGrp="1"/>
          </p:cNvSpPr>
          <p:nvPr>
            <p:ph type="title"/>
          </p:nvPr>
        </p:nvSpPr>
        <p:spPr>
          <a:xfrm>
            <a:off x="407987" y="409902"/>
            <a:ext cx="5218113" cy="720000"/>
          </a:xfrm>
        </p:spPr>
        <p:txBody>
          <a:bodyPr/>
          <a:lstStyle/>
          <a:p>
            <a:r>
              <a:rPr lang="en-GB"/>
              <a:t>Click to edit Master title style</a:t>
            </a:r>
            <a:endParaRPr lang="en-AU"/>
          </a:p>
        </p:txBody>
      </p:sp>
      <p:sp>
        <p:nvSpPr>
          <p:cNvPr id="13" name="Text Placeholder 15">
            <a:extLst>
              <a:ext uri="{FF2B5EF4-FFF2-40B4-BE49-F238E27FC236}">
                <a16:creationId xmlns:a16="http://schemas.microsoft.com/office/drawing/2014/main" id="{8F59DBF4-A3F0-B64E-B2B4-E3A34A634E3F}"/>
              </a:ext>
            </a:extLst>
          </p:cNvPr>
          <p:cNvSpPr>
            <a:spLocks noGrp="1"/>
          </p:cNvSpPr>
          <p:nvPr>
            <p:ph type="body" sz="quarter" idx="17" hasCustomPrompt="1"/>
          </p:nvPr>
        </p:nvSpPr>
        <p:spPr>
          <a:xfrm>
            <a:off x="407988" y="1233488"/>
            <a:ext cx="5218112" cy="1440000"/>
          </a:xfrm>
        </p:spPr>
        <p:txBody>
          <a:bodyPr anchor="t" anchorCtr="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5">
            <a:extLst>
              <a:ext uri="{FF2B5EF4-FFF2-40B4-BE49-F238E27FC236}">
                <a16:creationId xmlns:a16="http://schemas.microsoft.com/office/drawing/2014/main" id="{44C266F1-1701-5BDD-61CD-4C742DA1388E}"/>
              </a:ext>
            </a:extLst>
          </p:cNvPr>
          <p:cNvSpPr>
            <a:spLocks noGrp="1"/>
          </p:cNvSpPr>
          <p:nvPr>
            <p:ph type="body" sz="quarter" idx="18" hasCustomPrompt="1"/>
          </p:nvPr>
        </p:nvSpPr>
        <p:spPr>
          <a:xfrm>
            <a:off x="6024012" y="4494237"/>
            <a:ext cx="5760000" cy="1440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Picture Placeholder 7">
            <a:extLst>
              <a:ext uri="{FF2B5EF4-FFF2-40B4-BE49-F238E27FC236}">
                <a16:creationId xmlns:a16="http://schemas.microsoft.com/office/drawing/2014/main" id="{B896A212-9784-FB73-521C-4ADE303B829C}"/>
              </a:ext>
            </a:extLst>
          </p:cNvPr>
          <p:cNvSpPr>
            <a:spLocks noGrp="1"/>
          </p:cNvSpPr>
          <p:nvPr>
            <p:ph type="pic" sz="quarter" idx="19"/>
          </p:nvPr>
        </p:nvSpPr>
        <p:spPr>
          <a:xfrm>
            <a:off x="6024011" y="409902"/>
            <a:ext cx="5760000" cy="3816000"/>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7" name="Picture Placeholder 7">
            <a:extLst>
              <a:ext uri="{FF2B5EF4-FFF2-40B4-BE49-F238E27FC236}">
                <a16:creationId xmlns:a16="http://schemas.microsoft.com/office/drawing/2014/main" id="{6A598627-BD47-B25F-EA90-C550B65DC960}"/>
              </a:ext>
            </a:extLst>
          </p:cNvPr>
          <p:cNvSpPr>
            <a:spLocks noGrp="1"/>
          </p:cNvSpPr>
          <p:nvPr>
            <p:ph type="pic" sz="quarter" idx="20"/>
          </p:nvPr>
        </p:nvSpPr>
        <p:spPr>
          <a:xfrm>
            <a:off x="407988" y="3252236"/>
            <a:ext cx="2449512" cy="2772000"/>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7" name="Date Placeholder 6">
            <a:extLst>
              <a:ext uri="{FF2B5EF4-FFF2-40B4-BE49-F238E27FC236}">
                <a16:creationId xmlns:a16="http://schemas.microsoft.com/office/drawing/2014/main" id="{6BFC47B7-F181-6357-3AF0-DF39D7846DE2}"/>
              </a:ext>
            </a:extLst>
          </p:cNvPr>
          <p:cNvSpPr>
            <a:spLocks noGrp="1"/>
          </p:cNvSpPr>
          <p:nvPr>
            <p:ph type="dt" sz="half" idx="21"/>
          </p:nvPr>
        </p:nvSpPr>
        <p:spPr/>
        <p:txBody>
          <a:bodyPr/>
          <a:lstStyle/>
          <a:p>
            <a:r>
              <a:rPr lang="en-US"/>
              <a:t>Insert Date via Header &amp; Footer</a:t>
            </a:r>
            <a:endParaRPr lang="en-GB"/>
          </a:p>
        </p:txBody>
      </p:sp>
      <p:sp>
        <p:nvSpPr>
          <p:cNvPr id="8" name="Footer Placeholder 7">
            <a:extLst>
              <a:ext uri="{FF2B5EF4-FFF2-40B4-BE49-F238E27FC236}">
                <a16:creationId xmlns:a16="http://schemas.microsoft.com/office/drawing/2014/main" id="{BFFA0B54-DE91-DF4D-EFA2-2061883F4B3E}"/>
              </a:ext>
            </a:extLst>
          </p:cNvPr>
          <p:cNvSpPr>
            <a:spLocks noGrp="1"/>
          </p:cNvSpPr>
          <p:nvPr>
            <p:ph type="ftr" sz="quarter" idx="22"/>
          </p:nvPr>
        </p:nvSpPr>
        <p:spPr/>
        <p:txBody>
          <a:bodyPr/>
          <a:lstStyle/>
          <a:p>
            <a:r>
              <a:rPr lang="en-GB"/>
              <a:t>University of Southern Queensland - Select 'Insert &gt; Header &amp; Footer'</a:t>
            </a:r>
          </a:p>
        </p:txBody>
      </p:sp>
      <p:sp>
        <p:nvSpPr>
          <p:cNvPr id="19" name="Slide Number Placeholder 18">
            <a:extLst>
              <a:ext uri="{FF2B5EF4-FFF2-40B4-BE49-F238E27FC236}">
                <a16:creationId xmlns:a16="http://schemas.microsoft.com/office/drawing/2014/main" id="{B637D483-258A-5551-445E-43F15E86D555}"/>
              </a:ext>
            </a:extLst>
          </p:cNvPr>
          <p:cNvSpPr>
            <a:spLocks noGrp="1"/>
          </p:cNvSpPr>
          <p:nvPr>
            <p:ph type="sldNum" sz="quarter" idx="23"/>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77867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image with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0DCB9A-1455-2FCE-212E-148A30A4B042}"/>
              </a:ext>
            </a:extLst>
          </p:cNvPr>
          <p:cNvSpPr>
            <a:spLocks noGrp="1"/>
          </p:cNvSpPr>
          <p:nvPr>
            <p:ph type="pic" sz="quarter" idx="14" hasCustomPrompt="1"/>
          </p:nvPr>
        </p:nvSpPr>
        <p:spPr>
          <a:xfrm>
            <a:off x="6095998" y="0"/>
            <a:ext cx="6096002" cy="6858000"/>
          </a:xfrm>
          <a:solidFill>
            <a:schemeClr val="bg1">
              <a:lumMod val="75000"/>
            </a:schemeClr>
          </a:solidFill>
        </p:spPr>
        <p:txBody>
          <a:bodyPr lIns="216000" tIns="216000" rIns="216000" bIns="216000"/>
          <a:lstStyle>
            <a:lvl1pPr>
              <a:defRPr sz="1400">
                <a:solidFill>
                  <a:schemeClr val="bg1"/>
                </a:solidFill>
              </a:defRPr>
            </a:lvl1pPr>
          </a:lstStyle>
          <a:p>
            <a:r>
              <a:rPr lang="en-AU"/>
              <a:t>To insert an image, select ‘Insert Picture’, or click on icon. Select ‘Picture Format &gt; Crop’ to edit size and position of picture.</a:t>
            </a:r>
          </a:p>
        </p:txBody>
      </p:sp>
      <p:sp>
        <p:nvSpPr>
          <p:cNvPr id="4" name="Date Placeholder 3"/>
          <p:cNvSpPr>
            <a:spLocks noGrp="1"/>
          </p:cNvSpPr>
          <p:nvPr>
            <p:ph type="dt" sz="half" idx="10"/>
          </p:nvPr>
        </p:nvSpPr>
        <p:spPr/>
        <p:txBody>
          <a:bodyPr/>
          <a:lstStyle/>
          <a:p>
            <a:r>
              <a:rPr lang="en-US"/>
              <a:t>Insert Date via Header &amp; Footer</a:t>
            </a:r>
            <a:endParaRPr lang="en-GB"/>
          </a:p>
        </p:txBody>
      </p:sp>
      <p:sp>
        <p:nvSpPr>
          <p:cNvPr id="5" name="Footer Placeholder 4"/>
          <p:cNvSpPr>
            <a:spLocks noGrp="1"/>
          </p:cNvSpPr>
          <p:nvPr>
            <p:ph type="ftr" sz="quarter" idx="11"/>
          </p:nvPr>
        </p:nvSpPr>
        <p:spPr>
          <a:xfrm>
            <a:off x="6276012" y="6270624"/>
            <a:ext cx="5220000" cy="360000"/>
          </a:xfrm>
        </p:spPr>
        <p:txBody>
          <a:bodyPr/>
          <a:lstStyle>
            <a:lvl1pPr>
              <a:defRPr>
                <a:solidFill>
                  <a:schemeClr val="bg1"/>
                </a:solidFill>
              </a:defRPr>
            </a:lvl1pPr>
          </a:lstStyle>
          <a:p>
            <a:r>
              <a:rPr lang="en-GB"/>
              <a:t>University of Southern Queensland - Select 'Insert &gt; Header &amp;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10" name="Content Placeholder 9">
            <a:extLst>
              <a:ext uri="{FF2B5EF4-FFF2-40B4-BE49-F238E27FC236}">
                <a16:creationId xmlns:a16="http://schemas.microsoft.com/office/drawing/2014/main" id="{6265538A-770F-1777-ADFA-E290A9D43E31}"/>
              </a:ext>
            </a:extLst>
          </p:cNvPr>
          <p:cNvSpPr>
            <a:spLocks noGrp="1"/>
          </p:cNvSpPr>
          <p:nvPr>
            <p:ph sz="quarter" idx="15" hasCustomPrompt="1"/>
          </p:nvPr>
        </p:nvSpPr>
        <p:spPr>
          <a:xfrm>
            <a:off x="407989" y="1233488"/>
            <a:ext cx="5256000" cy="4125912"/>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a:extLst>
              <a:ext uri="{FF2B5EF4-FFF2-40B4-BE49-F238E27FC236}">
                <a16:creationId xmlns:a16="http://schemas.microsoft.com/office/drawing/2014/main" id="{89752A09-8901-3F10-CAC1-878D91DB271A}"/>
              </a:ext>
            </a:extLst>
          </p:cNvPr>
          <p:cNvSpPr>
            <a:spLocks noGrp="1"/>
          </p:cNvSpPr>
          <p:nvPr>
            <p:ph type="title"/>
          </p:nvPr>
        </p:nvSpPr>
        <p:spPr>
          <a:xfrm>
            <a:off x="407987" y="409902"/>
            <a:ext cx="5256000" cy="720000"/>
          </a:xfrm>
        </p:spPr>
        <p:txBody>
          <a:bodyPr/>
          <a:lstStyle/>
          <a:p>
            <a:r>
              <a:rPr lang="en-GB"/>
              <a:t>Click to edit Master title style</a:t>
            </a:r>
            <a:endParaRPr lang="en-AU"/>
          </a:p>
        </p:txBody>
      </p:sp>
    </p:spTree>
    <p:extLst>
      <p:ext uri="{BB962C8B-B14F-4D97-AF65-F5344CB8AC3E}">
        <p14:creationId xmlns:p14="http://schemas.microsoft.com/office/powerpoint/2010/main" val="1376350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7" name="Content Placeholder 9">
            <a:extLst>
              <a:ext uri="{FF2B5EF4-FFF2-40B4-BE49-F238E27FC236}">
                <a16:creationId xmlns:a16="http://schemas.microsoft.com/office/drawing/2014/main" id="{D3B57A14-524A-813B-E691-B16AE0078498}"/>
              </a:ext>
            </a:extLst>
          </p:cNvPr>
          <p:cNvSpPr>
            <a:spLocks noGrp="1"/>
          </p:cNvSpPr>
          <p:nvPr>
            <p:ph sz="quarter" idx="15" hasCustomPrompt="1"/>
          </p:nvPr>
        </p:nvSpPr>
        <p:spPr>
          <a:xfrm>
            <a:off x="407989" y="1233488"/>
            <a:ext cx="3960000" cy="4125912"/>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8" name="Title 1">
            <a:extLst>
              <a:ext uri="{FF2B5EF4-FFF2-40B4-BE49-F238E27FC236}">
                <a16:creationId xmlns:a16="http://schemas.microsoft.com/office/drawing/2014/main" id="{A7809539-44E4-A617-A619-7A9DE9AB41D2}"/>
              </a:ext>
            </a:extLst>
          </p:cNvPr>
          <p:cNvSpPr>
            <a:spLocks noGrp="1"/>
          </p:cNvSpPr>
          <p:nvPr>
            <p:ph type="title"/>
          </p:nvPr>
        </p:nvSpPr>
        <p:spPr>
          <a:xfrm>
            <a:off x="407987" y="409902"/>
            <a:ext cx="3960000" cy="720000"/>
          </a:xfrm>
        </p:spPr>
        <p:txBody>
          <a:bodyPr/>
          <a:lstStyle/>
          <a:p>
            <a:r>
              <a:rPr lang="en-GB"/>
              <a:t>Click to edit Master title style</a:t>
            </a:r>
            <a:endParaRPr lang="en-AU"/>
          </a:p>
        </p:txBody>
      </p:sp>
      <p:sp>
        <p:nvSpPr>
          <p:cNvPr id="10" name="Chart Placeholder 9">
            <a:extLst>
              <a:ext uri="{FF2B5EF4-FFF2-40B4-BE49-F238E27FC236}">
                <a16:creationId xmlns:a16="http://schemas.microsoft.com/office/drawing/2014/main" id="{313A6A2B-C218-60DC-5F87-4316B1CC1389}"/>
              </a:ext>
            </a:extLst>
          </p:cNvPr>
          <p:cNvSpPr>
            <a:spLocks noGrp="1"/>
          </p:cNvSpPr>
          <p:nvPr>
            <p:ph type="chart" sz="quarter" idx="16"/>
          </p:nvPr>
        </p:nvSpPr>
        <p:spPr>
          <a:xfrm>
            <a:off x="4781064" y="409902"/>
            <a:ext cx="7002947" cy="5652000"/>
          </a:xfrm>
        </p:spPr>
        <p:txBody>
          <a:bodyPr anchor="ctr" anchorCtr="0"/>
          <a:lstStyle>
            <a:lvl1pPr algn="ctr">
              <a:defRPr/>
            </a:lvl1pPr>
          </a:lstStyle>
          <a:p>
            <a:r>
              <a:rPr lang="en-GB"/>
              <a:t>Click icon to add chart</a:t>
            </a:r>
            <a:endParaRPr lang="en-AU"/>
          </a:p>
        </p:txBody>
      </p:sp>
      <p:sp>
        <p:nvSpPr>
          <p:cNvPr id="12" name="Date Placeholder 11">
            <a:extLst>
              <a:ext uri="{FF2B5EF4-FFF2-40B4-BE49-F238E27FC236}">
                <a16:creationId xmlns:a16="http://schemas.microsoft.com/office/drawing/2014/main" id="{F4FBA9F7-5AFE-40DA-2074-DACCE3532213}"/>
              </a:ext>
            </a:extLst>
          </p:cNvPr>
          <p:cNvSpPr>
            <a:spLocks noGrp="1"/>
          </p:cNvSpPr>
          <p:nvPr>
            <p:ph type="dt" sz="half" idx="17"/>
          </p:nvPr>
        </p:nvSpPr>
        <p:spPr/>
        <p:txBody>
          <a:bodyPr/>
          <a:lstStyle/>
          <a:p>
            <a:r>
              <a:rPr lang="en-US"/>
              <a:t>Insert Date via Header &amp; Footer</a:t>
            </a:r>
            <a:endParaRPr lang="en-GB"/>
          </a:p>
        </p:txBody>
      </p:sp>
      <p:sp>
        <p:nvSpPr>
          <p:cNvPr id="13" name="Footer Placeholder 12">
            <a:extLst>
              <a:ext uri="{FF2B5EF4-FFF2-40B4-BE49-F238E27FC236}">
                <a16:creationId xmlns:a16="http://schemas.microsoft.com/office/drawing/2014/main" id="{D241BCC0-883B-D4F9-01FB-FBB9B2514238}"/>
              </a:ext>
            </a:extLst>
          </p:cNvPr>
          <p:cNvSpPr>
            <a:spLocks noGrp="1"/>
          </p:cNvSpPr>
          <p:nvPr>
            <p:ph type="ftr" sz="quarter" idx="18"/>
          </p:nvPr>
        </p:nvSpPr>
        <p:spPr/>
        <p:txBody>
          <a:bodyPr/>
          <a:lstStyle/>
          <a:p>
            <a:r>
              <a:rPr lang="en-GB"/>
              <a:t>University of Southern Queensland - Select 'Insert &gt; Header &amp; Footer'</a:t>
            </a:r>
          </a:p>
        </p:txBody>
      </p:sp>
      <p:sp>
        <p:nvSpPr>
          <p:cNvPr id="14" name="Slide Number Placeholder 13">
            <a:extLst>
              <a:ext uri="{FF2B5EF4-FFF2-40B4-BE49-F238E27FC236}">
                <a16:creationId xmlns:a16="http://schemas.microsoft.com/office/drawing/2014/main" id="{2D8B7FB9-9CEF-786C-48AF-AF6E5B4D1476}"/>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74351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11F0591-F1E4-5640-91E4-2CE3E01094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83" b="10211"/>
          <a:stretch/>
        </p:blipFill>
        <p:spPr>
          <a:xfrm>
            <a:off x="-4385" y="0"/>
            <a:ext cx="12192000" cy="6858000"/>
          </a:xfrm>
          <a:prstGeom prst="rect">
            <a:avLst/>
          </a:prstGeom>
        </p:spPr>
      </p:pic>
      <p:pic>
        <p:nvPicPr>
          <p:cNvPr id="5" name="Graphic 4">
            <a:extLst>
              <a:ext uri="{FF2B5EF4-FFF2-40B4-BE49-F238E27FC236}">
                <a16:creationId xmlns:a16="http://schemas.microsoft.com/office/drawing/2014/main" id="{291E35E4-6FF1-3AB7-7CE6-043B615B673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988" y="392059"/>
            <a:ext cx="2340000" cy="910000"/>
          </a:xfrm>
          <a:prstGeom prst="rect">
            <a:avLst/>
          </a:prstGeom>
        </p:spPr>
      </p:pic>
      <p:sp>
        <p:nvSpPr>
          <p:cNvPr id="11" name="Title 15">
            <a:extLst>
              <a:ext uri="{FF2B5EF4-FFF2-40B4-BE49-F238E27FC236}">
                <a16:creationId xmlns:a16="http://schemas.microsoft.com/office/drawing/2014/main" id="{037FD0EC-1B94-7104-BB7C-B2F925099F03}"/>
              </a:ext>
            </a:extLst>
          </p:cNvPr>
          <p:cNvSpPr>
            <a:spLocks noGrp="1"/>
          </p:cNvSpPr>
          <p:nvPr>
            <p:ph type="title"/>
          </p:nvPr>
        </p:nvSpPr>
        <p:spPr>
          <a:xfrm>
            <a:off x="2136000" y="2065752"/>
            <a:ext cx="7920000" cy="1440000"/>
          </a:xfrm>
        </p:spPr>
        <p:txBody>
          <a:bodyPr anchor="b" anchorCtr="0"/>
          <a:lstStyle>
            <a:lvl1pPr algn="ctr">
              <a:defRPr sz="6400">
                <a:solidFill>
                  <a:schemeClr val="tx2"/>
                </a:solidFill>
              </a:defRPr>
            </a:lvl1pPr>
          </a:lstStyle>
          <a:p>
            <a:r>
              <a:rPr lang="en-GB"/>
              <a:t>Click to edit Master title style</a:t>
            </a:r>
            <a:endParaRPr lang="en-AU"/>
          </a:p>
        </p:txBody>
      </p:sp>
      <p:sp>
        <p:nvSpPr>
          <p:cNvPr id="12" name="Subtitle 2">
            <a:extLst>
              <a:ext uri="{FF2B5EF4-FFF2-40B4-BE49-F238E27FC236}">
                <a16:creationId xmlns:a16="http://schemas.microsoft.com/office/drawing/2014/main" id="{BFA863C7-10CC-F05E-13DA-AD2F57E9D2E9}"/>
              </a:ext>
            </a:extLst>
          </p:cNvPr>
          <p:cNvSpPr>
            <a:spLocks noGrp="1"/>
          </p:cNvSpPr>
          <p:nvPr>
            <p:ph type="subTitle" idx="1" hasCustomPrompt="1"/>
          </p:nvPr>
        </p:nvSpPr>
        <p:spPr>
          <a:xfrm>
            <a:off x="2136001" y="3742267"/>
            <a:ext cx="7919999" cy="1440000"/>
          </a:xfrm>
        </p:spPr>
        <p:txBody>
          <a:bodyPr/>
          <a:lstStyle>
            <a:lvl1pPr marL="0" indent="0" algn="ctr">
              <a:buNone/>
              <a:defRPr sz="2600" b="0">
                <a:solidFill>
                  <a:schemeClr val="tx2"/>
                </a:solidFill>
              </a:defRPr>
            </a:lvl1pPr>
            <a:lvl2pPr marL="0" indent="0" algn="ctr">
              <a:buNone/>
              <a:defRPr sz="2600" b="0">
                <a:solidFill>
                  <a:schemeClr val="tx2"/>
                </a:solidFill>
              </a:defRPr>
            </a:lvl2pPr>
            <a:lvl3pPr marL="0" indent="0" algn="ctr">
              <a:buNone/>
              <a:defRPr sz="2600" b="0">
                <a:solidFill>
                  <a:schemeClr val="tx2"/>
                </a:solidFill>
              </a:defRPr>
            </a:lvl3pPr>
            <a:lvl4pPr marL="0" indent="0" algn="ctr">
              <a:buNone/>
              <a:defRPr sz="2600" b="0">
                <a:solidFill>
                  <a:schemeClr val="tx2"/>
                </a:solidFill>
              </a:defRPr>
            </a:lvl4pPr>
            <a:lvl5pPr marL="0" indent="0" algn="ctr">
              <a:buNone/>
              <a:defRPr sz="2600" b="0">
                <a:solidFill>
                  <a:schemeClr val="tx2"/>
                </a:solidFill>
              </a:defRPr>
            </a:lvl5pPr>
            <a:lvl6pPr marL="0" indent="0" algn="ctr">
              <a:buNone/>
              <a:defRPr sz="2600" b="0">
                <a:solidFill>
                  <a:schemeClr val="tx2"/>
                </a:solidFill>
              </a:defRPr>
            </a:lvl6pPr>
            <a:lvl7pPr marL="0" indent="0" algn="ctr">
              <a:buNone/>
              <a:defRPr sz="2600" b="0">
                <a:solidFill>
                  <a:schemeClr val="tx2"/>
                </a:solidFill>
              </a:defRPr>
            </a:lvl7pPr>
            <a:lvl8pPr marL="0" indent="0" algn="ctr">
              <a:buNone/>
              <a:defRPr sz="2600" b="0">
                <a:solidFill>
                  <a:schemeClr val="tx2"/>
                </a:solidFill>
              </a:defRPr>
            </a:lvl8pPr>
            <a:lvl9pPr marL="0" indent="0" algn="ctr">
              <a:buNone/>
              <a:defRPr sz="2600" b="0">
                <a:solidFill>
                  <a:schemeClr val="tx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3086041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small Chart">
    <p:spTree>
      <p:nvGrpSpPr>
        <p:cNvPr id="1" name=""/>
        <p:cNvGrpSpPr/>
        <p:nvPr/>
      </p:nvGrpSpPr>
      <p:grpSpPr>
        <a:xfrm>
          <a:off x="0" y="0"/>
          <a:ext cx="0" cy="0"/>
          <a:chOff x="0" y="0"/>
          <a:chExt cx="0" cy="0"/>
        </a:xfrm>
      </p:grpSpPr>
      <p:sp>
        <p:nvSpPr>
          <p:cNvPr id="7" name="Content Placeholder 9">
            <a:extLst>
              <a:ext uri="{FF2B5EF4-FFF2-40B4-BE49-F238E27FC236}">
                <a16:creationId xmlns:a16="http://schemas.microsoft.com/office/drawing/2014/main" id="{D3B57A14-524A-813B-E691-B16AE0078498}"/>
              </a:ext>
            </a:extLst>
          </p:cNvPr>
          <p:cNvSpPr>
            <a:spLocks noGrp="1"/>
          </p:cNvSpPr>
          <p:nvPr>
            <p:ph sz="quarter" idx="15" hasCustomPrompt="1"/>
          </p:nvPr>
        </p:nvSpPr>
        <p:spPr>
          <a:xfrm>
            <a:off x="407988" y="1233488"/>
            <a:ext cx="5040000" cy="4125912"/>
          </a:xfrm>
        </p:spPr>
        <p:txBody>
          <a:bodyPr/>
          <a:lstStyle>
            <a:lvl5pPr>
              <a:defRPr/>
            </a:lvl5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8" name="Title 1">
            <a:extLst>
              <a:ext uri="{FF2B5EF4-FFF2-40B4-BE49-F238E27FC236}">
                <a16:creationId xmlns:a16="http://schemas.microsoft.com/office/drawing/2014/main" id="{A7809539-44E4-A617-A619-7A9DE9AB41D2}"/>
              </a:ext>
            </a:extLst>
          </p:cNvPr>
          <p:cNvSpPr>
            <a:spLocks noGrp="1"/>
          </p:cNvSpPr>
          <p:nvPr>
            <p:ph type="title"/>
          </p:nvPr>
        </p:nvSpPr>
        <p:spPr>
          <a:xfrm>
            <a:off x="407986" y="409902"/>
            <a:ext cx="5040000" cy="720000"/>
          </a:xfrm>
        </p:spPr>
        <p:txBody>
          <a:bodyPr/>
          <a:lstStyle/>
          <a:p>
            <a:r>
              <a:rPr lang="en-GB"/>
              <a:t>Click to edit Master title style</a:t>
            </a:r>
            <a:endParaRPr lang="en-AU"/>
          </a:p>
        </p:txBody>
      </p:sp>
      <p:sp>
        <p:nvSpPr>
          <p:cNvPr id="10" name="Chart Placeholder 9">
            <a:extLst>
              <a:ext uri="{FF2B5EF4-FFF2-40B4-BE49-F238E27FC236}">
                <a16:creationId xmlns:a16="http://schemas.microsoft.com/office/drawing/2014/main" id="{313A6A2B-C218-60DC-5F87-4316B1CC1389}"/>
              </a:ext>
            </a:extLst>
          </p:cNvPr>
          <p:cNvSpPr>
            <a:spLocks noGrp="1"/>
          </p:cNvSpPr>
          <p:nvPr>
            <p:ph type="chart" sz="quarter" idx="16"/>
          </p:nvPr>
        </p:nvSpPr>
        <p:spPr>
          <a:xfrm>
            <a:off x="6096000" y="1233488"/>
            <a:ext cx="5688012" cy="4828414"/>
          </a:xfrm>
        </p:spPr>
        <p:txBody>
          <a:bodyPr anchor="ctr" anchorCtr="0"/>
          <a:lstStyle>
            <a:lvl1pPr algn="ctr">
              <a:defRPr/>
            </a:lvl1pPr>
          </a:lstStyle>
          <a:p>
            <a:r>
              <a:rPr lang="en-GB"/>
              <a:t>Click icon to add chart</a:t>
            </a:r>
            <a:endParaRPr lang="en-AU"/>
          </a:p>
        </p:txBody>
      </p:sp>
      <p:sp>
        <p:nvSpPr>
          <p:cNvPr id="3" name="Date Placeholder 2">
            <a:extLst>
              <a:ext uri="{FF2B5EF4-FFF2-40B4-BE49-F238E27FC236}">
                <a16:creationId xmlns:a16="http://schemas.microsoft.com/office/drawing/2014/main" id="{38F16FF8-3D4E-9165-11EA-2C344C2B8758}"/>
              </a:ext>
            </a:extLst>
          </p:cNvPr>
          <p:cNvSpPr>
            <a:spLocks noGrp="1"/>
          </p:cNvSpPr>
          <p:nvPr>
            <p:ph type="dt" sz="half" idx="17"/>
          </p:nvPr>
        </p:nvSpPr>
        <p:spPr/>
        <p:txBody>
          <a:bodyPr/>
          <a:lstStyle/>
          <a:p>
            <a:r>
              <a:rPr lang="en-US"/>
              <a:t>Insert Date via Header &amp; Footer</a:t>
            </a:r>
            <a:endParaRPr lang="en-GB"/>
          </a:p>
        </p:txBody>
      </p:sp>
      <p:sp>
        <p:nvSpPr>
          <p:cNvPr id="4" name="Footer Placeholder 3">
            <a:extLst>
              <a:ext uri="{FF2B5EF4-FFF2-40B4-BE49-F238E27FC236}">
                <a16:creationId xmlns:a16="http://schemas.microsoft.com/office/drawing/2014/main" id="{3DF781D6-6249-D013-80E2-6EB642BFC0F7}"/>
              </a:ext>
            </a:extLst>
          </p:cNvPr>
          <p:cNvSpPr>
            <a:spLocks noGrp="1"/>
          </p:cNvSpPr>
          <p:nvPr>
            <p:ph type="ftr" sz="quarter" idx="18"/>
          </p:nvPr>
        </p:nvSpPr>
        <p:spPr/>
        <p:txBody>
          <a:bodyPr/>
          <a:lstStyle/>
          <a:p>
            <a:r>
              <a:rPr lang="en-GB"/>
              <a:t>University of Southern Queensland - Select 'Insert &gt; Header &amp; Footer'</a:t>
            </a:r>
          </a:p>
        </p:txBody>
      </p:sp>
      <p:sp>
        <p:nvSpPr>
          <p:cNvPr id="9" name="Slide Number Placeholder 8">
            <a:extLst>
              <a:ext uri="{FF2B5EF4-FFF2-40B4-BE49-F238E27FC236}">
                <a16:creationId xmlns:a16="http://schemas.microsoft.com/office/drawing/2014/main" id="{902E144B-C3DA-59AC-F92B-FBF55D9D542E}"/>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279216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09E5C6-5EA7-092E-714B-60D328A87168}"/>
              </a:ext>
            </a:extLst>
          </p:cNvPr>
          <p:cNvSpPr/>
          <p:nvPr userDrawn="1"/>
        </p:nvSpPr>
        <p:spPr>
          <a:xfrm>
            <a:off x="0" y="0"/>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hart Placeholder 8">
            <a:extLst>
              <a:ext uri="{FF2B5EF4-FFF2-40B4-BE49-F238E27FC236}">
                <a16:creationId xmlns:a16="http://schemas.microsoft.com/office/drawing/2014/main" id="{6865432F-A655-9465-049B-687427C9B7F3}"/>
              </a:ext>
            </a:extLst>
          </p:cNvPr>
          <p:cNvSpPr>
            <a:spLocks noGrp="1"/>
          </p:cNvSpPr>
          <p:nvPr>
            <p:ph type="chart" sz="quarter" idx="13"/>
          </p:nvPr>
        </p:nvSpPr>
        <p:spPr>
          <a:xfrm>
            <a:off x="407989" y="1447302"/>
            <a:ext cx="5688012" cy="4750828"/>
          </a:xfrm>
        </p:spPr>
        <p:txBody>
          <a:bodyPr/>
          <a:lstStyle>
            <a:lvl1pPr algn="ctr">
              <a:defRPr b="0"/>
            </a:lvl1pPr>
          </a:lstStyle>
          <a:p>
            <a:r>
              <a:rPr lang="en-GB"/>
              <a:t>Click icon to add chart</a:t>
            </a:r>
            <a:endParaRPr lang="en-US"/>
          </a:p>
        </p:txBody>
      </p:sp>
      <p:sp>
        <p:nvSpPr>
          <p:cNvPr id="10" name="Chart Placeholder 8">
            <a:extLst>
              <a:ext uri="{FF2B5EF4-FFF2-40B4-BE49-F238E27FC236}">
                <a16:creationId xmlns:a16="http://schemas.microsoft.com/office/drawing/2014/main" id="{BE687D78-8841-DB65-EF4F-B95059CFAE1A}"/>
              </a:ext>
            </a:extLst>
          </p:cNvPr>
          <p:cNvSpPr>
            <a:spLocks noGrp="1"/>
          </p:cNvSpPr>
          <p:nvPr>
            <p:ph type="chart" sz="quarter" idx="14"/>
          </p:nvPr>
        </p:nvSpPr>
        <p:spPr>
          <a:xfrm>
            <a:off x="6097589" y="1447302"/>
            <a:ext cx="5688012" cy="4750828"/>
          </a:xfrm>
        </p:spPr>
        <p:txBody>
          <a:bodyPr/>
          <a:lstStyle>
            <a:lvl1pPr algn="ctr">
              <a:defRPr b="0"/>
            </a:lvl1pPr>
          </a:lstStyle>
          <a:p>
            <a:r>
              <a:rPr lang="en-GB"/>
              <a:t>Click icon to add chart</a:t>
            </a:r>
            <a:endParaRPr lang="en-US"/>
          </a:p>
        </p:txBody>
      </p:sp>
      <p:sp>
        <p:nvSpPr>
          <p:cNvPr id="3" name="Title 2">
            <a:extLst>
              <a:ext uri="{FF2B5EF4-FFF2-40B4-BE49-F238E27FC236}">
                <a16:creationId xmlns:a16="http://schemas.microsoft.com/office/drawing/2014/main" id="{91A51612-10DF-CEB6-B4A4-3CAC12C62475}"/>
              </a:ext>
            </a:extLst>
          </p:cNvPr>
          <p:cNvSpPr>
            <a:spLocks noGrp="1"/>
          </p:cNvSpPr>
          <p:nvPr>
            <p:ph type="title"/>
          </p:nvPr>
        </p:nvSpPr>
        <p:spPr/>
        <p:txBody>
          <a:bodyPr/>
          <a:lstStyle/>
          <a:p>
            <a:r>
              <a:rPr lang="en-GB"/>
              <a:t>Click to edit Master title style</a:t>
            </a:r>
            <a:endParaRPr lang="en-AU"/>
          </a:p>
        </p:txBody>
      </p:sp>
      <p:sp>
        <p:nvSpPr>
          <p:cNvPr id="7" name="Date Placeholder 6">
            <a:extLst>
              <a:ext uri="{FF2B5EF4-FFF2-40B4-BE49-F238E27FC236}">
                <a16:creationId xmlns:a16="http://schemas.microsoft.com/office/drawing/2014/main" id="{1C28F7CF-34C8-77DA-CB2C-B72AAC7246C3}"/>
              </a:ext>
            </a:extLst>
          </p:cNvPr>
          <p:cNvSpPr>
            <a:spLocks noGrp="1"/>
          </p:cNvSpPr>
          <p:nvPr>
            <p:ph type="dt" sz="half" idx="15"/>
          </p:nvPr>
        </p:nvSpPr>
        <p:spPr/>
        <p:txBody>
          <a:bodyPr/>
          <a:lstStyle/>
          <a:p>
            <a:r>
              <a:rPr lang="en-US"/>
              <a:t>Insert Date via Header &amp; Footer</a:t>
            </a:r>
            <a:endParaRPr lang="en-GB"/>
          </a:p>
        </p:txBody>
      </p:sp>
      <p:sp>
        <p:nvSpPr>
          <p:cNvPr id="8" name="Footer Placeholder 7">
            <a:extLst>
              <a:ext uri="{FF2B5EF4-FFF2-40B4-BE49-F238E27FC236}">
                <a16:creationId xmlns:a16="http://schemas.microsoft.com/office/drawing/2014/main" id="{2F629700-F1F8-AB12-B003-6A4B3D44A355}"/>
              </a:ext>
            </a:extLst>
          </p:cNvPr>
          <p:cNvSpPr>
            <a:spLocks noGrp="1"/>
          </p:cNvSpPr>
          <p:nvPr>
            <p:ph type="ftr" sz="quarter" idx="16"/>
          </p:nvPr>
        </p:nvSpPr>
        <p:spPr/>
        <p:txBody>
          <a:bodyPr/>
          <a:lstStyle/>
          <a:p>
            <a:r>
              <a:rPr lang="en-GB"/>
              <a:t>University of Southern Queensland - Select 'Insert &gt; Header &amp; Footer'</a:t>
            </a:r>
          </a:p>
        </p:txBody>
      </p:sp>
      <p:sp>
        <p:nvSpPr>
          <p:cNvPr id="11" name="Slide Number Placeholder 10">
            <a:extLst>
              <a:ext uri="{FF2B5EF4-FFF2-40B4-BE49-F238E27FC236}">
                <a16:creationId xmlns:a16="http://schemas.microsoft.com/office/drawing/2014/main" id="{CDE4F577-54A2-78E2-1981-91FC75FDBD0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828094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6FC9D9-6B27-AA4C-050D-43FF64DEB203}"/>
              </a:ext>
            </a:extLst>
          </p:cNvPr>
          <p:cNvSpPr/>
          <p:nvPr userDrawn="1"/>
        </p:nvSpPr>
        <p:spPr>
          <a:xfrm>
            <a:off x="0" y="0"/>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Chart Placeholder 9">
            <a:extLst>
              <a:ext uri="{FF2B5EF4-FFF2-40B4-BE49-F238E27FC236}">
                <a16:creationId xmlns:a16="http://schemas.microsoft.com/office/drawing/2014/main" id="{CEB8275F-1A5A-4D80-ADC3-6FFDA14F3624}"/>
              </a:ext>
            </a:extLst>
          </p:cNvPr>
          <p:cNvSpPr>
            <a:spLocks noGrp="1"/>
          </p:cNvSpPr>
          <p:nvPr>
            <p:ph type="chart" sz="quarter" idx="13"/>
          </p:nvPr>
        </p:nvSpPr>
        <p:spPr>
          <a:xfrm>
            <a:off x="407988" y="2018688"/>
            <a:ext cx="11376025" cy="3960000"/>
          </a:xfrm>
        </p:spPr>
        <p:txBody>
          <a:bodyPr anchor="ctr" anchorCtr="0"/>
          <a:lstStyle>
            <a:lvl1pPr algn="ctr">
              <a:defRPr b="0">
                <a:solidFill>
                  <a:schemeClr val="tx2"/>
                </a:solidFill>
              </a:defRPr>
            </a:lvl1pPr>
          </a:lstStyle>
          <a:p>
            <a:r>
              <a:rPr lang="en-GB"/>
              <a:t>Click icon to add chart</a:t>
            </a:r>
            <a:endParaRPr lang="en-US"/>
          </a:p>
        </p:txBody>
      </p:sp>
      <p:sp>
        <p:nvSpPr>
          <p:cNvPr id="3" name="Title 2">
            <a:extLst>
              <a:ext uri="{FF2B5EF4-FFF2-40B4-BE49-F238E27FC236}">
                <a16:creationId xmlns:a16="http://schemas.microsoft.com/office/drawing/2014/main" id="{E0E45A1F-9393-9C25-886D-2EE274903F30}"/>
              </a:ext>
            </a:extLst>
          </p:cNvPr>
          <p:cNvSpPr>
            <a:spLocks noGrp="1"/>
          </p:cNvSpPr>
          <p:nvPr>
            <p:ph type="title"/>
          </p:nvPr>
        </p:nvSpPr>
        <p:spPr/>
        <p:txBody>
          <a:bodyPr/>
          <a:lstStyle/>
          <a:p>
            <a:r>
              <a:rPr lang="en-GB"/>
              <a:t>Click to edit Master title style</a:t>
            </a:r>
            <a:endParaRPr lang="en-AU"/>
          </a:p>
        </p:txBody>
      </p:sp>
      <p:sp>
        <p:nvSpPr>
          <p:cNvPr id="7" name="Date Placeholder 6">
            <a:extLst>
              <a:ext uri="{FF2B5EF4-FFF2-40B4-BE49-F238E27FC236}">
                <a16:creationId xmlns:a16="http://schemas.microsoft.com/office/drawing/2014/main" id="{F6B92BA4-3C22-E89A-E096-44D7AF017265}"/>
              </a:ext>
            </a:extLst>
          </p:cNvPr>
          <p:cNvSpPr>
            <a:spLocks noGrp="1"/>
          </p:cNvSpPr>
          <p:nvPr>
            <p:ph type="dt" sz="half" idx="14"/>
          </p:nvPr>
        </p:nvSpPr>
        <p:spPr/>
        <p:txBody>
          <a:bodyPr/>
          <a:lstStyle/>
          <a:p>
            <a:r>
              <a:rPr lang="en-US"/>
              <a:t>Insert Date via Header &amp; Footer</a:t>
            </a:r>
            <a:endParaRPr lang="en-GB"/>
          </a:p>
        </p:txBody>
      </p:sp>
      <p:sp>
        <p:nvSpPr>
          <p:cNvPr id="8" name="Footer Placeholder 7">
            <a:extLst>
              <a:ext uri="{FF2B5EF4-FFF2-40B4-BE49-F238E27FC236}">
                <a16:creationId xmlns:a16="http://schemas.microsoft.com/office/drawing/2014/main" id="{028756BF-0604-864A-4AF1-EDE8DC99CDAC}"/>
              </a:ext>
            </a:extLst>
          </p:cNvPr>
          <p:cNvSpPr>
            <a:spLocks noGrp="1"/>
          </p:cNvSpPr>
          <p:nvPr>
            <p:ph type="ftr" sz="quarter" idx="15"/>
          </p:nvPr>
        </p:nvSpPr>
        <p:spPr/>
        <p:txBody>
          <a:bodyPr/>
          <a:lstStyle/>
          <a:p>
            <a:r>
              <a:rPr lang="en-GB"/>
              <a:t>University of Southern Queensland - Select 'Insert &gt; Header &amp; Footer'</a:t>
            </a:r>
          </a:p>
        </p:txBody>
      </p:sp>
      <p:sp>
        <p:nvSpPr>
          <p:cNvPr id="9" name="Slide Number Placeholder 8">
            <a:extLst>
              <a:ext uri="{FF2B5EF4-FFF2-40B4-BE49-F238E27FC236}">
                <a16:creationId xmlns:a16="http://schemas.microsoft.com/office/drawing/2014/main" id="{B6E61568-8347-CF37-431A-51BB08D0972F}"/>
              </a:ext>
            </a:extLst>
          </p:cNvPr>
          <p:cNvSpPr>
            <a:spLocks noGrp="1"/>
          </p:cNvSpPr>
          <p:nvPr>
            <p:ph type="sldNum" sz="quarter" idx="16"/>
          </p:nvPr>
        </p:nvSpPr>
        <p:spPr/>
        <p:txBody>
          <a:bodyPr/>
          <a:lstStyle/>
          <a:p>
            <a:fld id="{F5AEA0E0-5CC6-4BD0-905C-A0021E419432}" type="slidenum">
              <a:rPr lang="en-GB" smtClean="0"/>
              <a:pPr/>
              <a:t>‹#›</a:t>
            </a:fld>
            <a:endParaRPr lang="en-GB"/>
          </a:p>
        </p:txBody>
      </p:sp>
      <p:sp>
        <p:nvSpPr>
          <p:cNvPr id="14" name="Text Placeholder 13">
            <a:extLst>
              <a:ext uri="{FF2B5EF4-FFF2-40B4-BE49-F238E27FC236}">
                <a16:creationId xmlns:a16="http://schemas.microsoft.com/office/drawing/2014/main" id="{8330E014-8053-2BE4-8909-F079E9308AD2}"/>
              </a:ext>
            </a:extLst>
          </p:cNvPr>
          <p:cNvSpPr>
            <a:spLocks noGrp="1"/>
          </p:cNvSpPr>
          <p:nvPr>
            <p:ph type="body" sz="quarter" idx="17"/>
          </p:nvPr>
        </p:nvSpPr>
        <p:spPr>
          <a:xfrm>
            <a:off x="407988" y="1233488"/>
            <a:ext cx="11376025" cy="72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87572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A8A78D-AE98-0020-7EB0-27A41CE59C05}"/>
              </a:ext>
            </a:extLst>
          </p:cNvPr>
          <p:cNvSpPr/>
          <p:nvPr userDrawn="1"/>
        </p:nvSpPr>
        <p:spPr>
          <a:xfrm>
            <a:off x="0" y="0"/>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able Placeholder 7">
            <a:extLst>
              <a:ext uri="{FF2B5EF4-FFF2-40B4-BE49-F238E27FC236}">
                <a16:creationId xmlns:a16="http://schemas.microsoft.com/office/drawing/2014/main" id="{FEBFFFE4-0D05-89CC-59E5-F07B5D25D8F2}"/>
              </a:ext>
            </a:extLst>
          </p:cNvPr>
          <p:cNvSpPr>
            <a:spLocks noGrp="1"/>
          </p:cNvSpPr>
          <p:nvPr>
            <p:ph type="tbl" sz="quarter" idx="13"/>
          </p:nvPr>
        </p:nvSpPr>
        <p:spPr>
          <a:xfrm>
            <a:off x="407988" y="2198688"/>
            <a:ext cx="11376000" cy="3780000"/>
          </a:xfrm>
        </p:spPr>
        <p:txBody>
          <a:bodyPr anchor="ctr" anchorCtr="0"/>
          <a:lstStyle>
            <a:lvl1pPr algn="ctr">
              <a:defRPr b="0">
                <a:solidFill>
                  <a:schemeClr val="tx2"/>
                </a:solidFill>
              </a:defRPr>
            </a:lvl1pPr>
          </a:lstStyle>
          <a:p>
            <a:r>
              <a:rPr lang="en-GB"/>
              <a:t>Click icon to add table</a:t>
            </a:r>
            <a:endParaRPr lang="en-US"/>
          </a:p>
        </p:txBody>
      </p:sp>
      <p:sp>
        <p:nvSpPr>
          <p:cNvPr id="3" name="Title 2">
            <a:extLst>
              <a:ext uri="{FF2B5EF4-FFF2-40B4-BE49-F238E27FC236}">
                <a16:creationId xmlns:a16="http://schemas.microsoft.com/office/drawing/2014/main" id="{3A335D74-85BD-243D-29E1-4DFFCC83262E}"/>
              </a:ext>
            </a:extLst>
          </p:cNvPr>
          <p:cNvSpPr>
            <a:spLocks noGrp="1"/>
          </p:cNvSpPr>
          <p:nvPr>
            <p:ph type="title"/>
          </p:nvPr>
        </p:nvSpPr>
        <p:spPr/>
        <p:txBody>
          <a:bodyPr/>
          <a:lstStyle/>
          <a:p>
            <a:r>
              <a:rPr lang="en-GB"/>
              <a:t>Click to edit Master title style</a:t>
            </a:r>
            <a:endParaRPr lang="en-AU"/>
          </a:p>
        </p:txBody>
      </p:sp>
      <p:sp>
        <p:nvSpPr>
          <p:cNvPr id="7" name="Date Placeholder 6">
            <a:extLst>
              <a:ext uri="{FF2B5EF4-FFF2-40B4-BE49-F238E27FC236}">
                <a16:creationId xmlns:a16="http://schemas.microsoft.com/office/drawing/2014/main" id="{5FE036B7-8CF8-EA6A-CD4A-10013B2994C0}"/>
              </a:ext>
            </a:extLst>
          </p:cNvPr>
          <p:cNvSpPr>
            <a:spLocks noGrp="1"/>
          </p:cNvSpPr>
          <p:nvPr>
            <p:ph type="dt" sz="half" idx="14"/>
          </p:nvPr>
        </p:nvSpPr>
        <p:spPr/>
        <p:txBody>
          <a:bodyPr/>
          <a:lstStyle/>
          <a:p>
            <a:r>
              <a:rPr lang="en-US"/>
              <a:t>Insert Date via Header &amp; Footer</a:t>
            </a:r>
            <a:endParaRPr lang="en-GB"/>
          </a:p>
        </p:txBody>
      </p:sp>
      <p:sp>
        <p:nvSpPr>
          <p:cNvPr id="9" name="Footer Placeholder 8">
            <a:extLst>
              <a:ext uri="{FF2B5EF4-FFF2-40B4-BE49-F238E27FC236}">
                <a16:creationId xmlns:a16="http://schemas.microsoft.com/office/drawing/2014/main" id="{80225BF4-BA66-6F2D-B085-98F74C79AD58}"/>
              </a:ext>
            </a:extLst>
          </p:cNvPr>
          <p:cNvSpPr>
            <a:spLocks noGrp="1"/>
          </p:cNvSpPr>
          <p:nvPr>
            <p:ph type="ftr" sz="quarter" idx="15"/>
          </p:nvPr>
        </p:nvSpPr>
        <p:spPr/>
        <p:txBody>
          <a:bodyPr/>
          <a:lstStyle/>
          <a:p>
            <a:r>
              <a:rPr lang="en-GB"/>
              <a:t>University of Southern Queensland - Select 'Insert &gt; Header &amp; Footer'</a:t>
            </a:r>
          </a:p>
        </p:txBody>
      </p:sp>
      <p:sp>
        <p:nvSpPr>
          <p:cNvPr id="10" name="Slide Number Placeholder 9">
            <a:extLst>
              <a:ext uri="{FF2B5EF4-FFF2-40B4-BE49-F238E27FC236}">
                <a16:creationId xmlns:a16="http://schemas.microsoft.com/office/drawing/2014/main" id="{D7ABA761-8BA2-2AC1-3139-5DD6244D2B05}"/>
              </a:ext>
            </a:extLst>
          </p:cNvPr>
          <p:cNvSpPr>
            <a:spLocks noGrp="1"/>
          </p:cNvSpPr>
          <p:nvPr>
            <p:ph type="sldNum" sz="quarter" idx="16"/>
          </p:nvPr>
        </p:nvSpPr>
        <p:spPr/>
        <p:txBody>
          <a:bodyPr/>
          <a:lstStyle/>
          <a:p>
            <a:fld id="{F5AEA0E0-5CC6-4BD0-905C-A0021E419432}" type="slidenum">
              <a:rPr lang="en-GB" smtClean="0"/>
              <a:pPr/>
              <a:t>‹#›</a:t>
            </a:fld>
            <a:endParaRPr lang="en-GB"/>
          </a:p>
        </p:txBody>
      </p:sp>
      <p:sp>
        <p:nvSpPr>
          <p:cNvPr id="12" name="Text Placeholder 13">
            <a:extLst>
              <a:ext uri="{FF2B5EF4-FFF2-40B4-BE49-F238E27FC236}">
                <a16:creationId xmlns:a16="http://schemas.microsoft.com/office/drawing/2014/main" id="{0E3C1573-29B6-0F65-9234-B7702B39EAFA}"/>
              </a:ext>
            </a:extLst>
          </p:cNvPr>
          <p:cNvSpPr>
            <a:spLocks noGrp="1"/>
          </p:cNvSpPr>
          <p:nvPr>
            <p:ph type="body" sz="quarter" idx="17"/>
          </p:nvPr>
        </p:nvSpPr>
        <p:spPr>
          <a:xfrm>
            <a:off x="407988" y="1233488"/>
            <a:ext cx="11376025" cy="72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802786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Image with Call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DF277E2-DF8B-D9FE-9321-EFD5D8F76F5E}"/>
              </a:ext>
            </a:extLst>
          </p:cNvPr>
          <p:cNvSpPr>
            <a:spLocks noGrp="1" noChangeAspect="1"/>
          </p:cNvSpPr>
          <p:nvPr>
            <p:ph type="pic" sz="quarter" idx="16" hasCustomPrompt="1"/>
          </p:nvPr>
        </p:nvSpPr>
        <p:spPr>
          <a:xfrm>
            <a:off x="4272000" y="0"/>
            <a:ext cx="7920000" cy="6858000"/>
          </a:xfrm>
          <a:prstGeom prst="rect">
            <a:avLst/>
          </a:pr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9" name="Text Placeholder 8">
            <a:extLst>
              <a:ext uri="{FF2B5EF4-FFF2-40B4-BE49-F238E27FC236}">
                <a16:creationId xmlns:a16="http://schemas.microsoft.com/office/drawing/2014/main" id="{F7D0EA6D-A523-ACBF-4F29-4867595F16BC}"/>
              </a:ext>
            </a:extLst>
          </p:cNvPr>
          <p:cNvSpPr>
            <a:spLocks noGrp="1"/>
          </p:cNvSpPr>
          <p:nvPr>
            <p:ph type="body" sz="quarter" idx="14"/>
          </p:nvPr>
        </p:nvSpPr>
        <p:spPr>
          <a:xfrm>
            <a:off x="9544050" y="376238"/>
            <a:ext cx="2257425" cy="2301875"/>
          </a:xfrm>
          <a:prstGeom prst="roundRect">
            <a:avLst>
              <a:gd name="adj" fmla="val 20903"/>
            </a:avLst>
          </a:prstGeom>
          <a:ln>
            <a:solidFill>
              <a:schemeClr val="bg1"/>
            </a:solidFill>
          </a:ln>
        </p:spPr>
        <p:txBody>
          <a:bodyPr anchor="ctr" anchorCtr="0"/>
          <a:lstStyle>
            <a:lvl1pPr algn="ctr">
              <a:defRPr sz="4900" b="0">
                <a:solidFill>
                  <a:schemeClr val="accent3"/>
                </a:solidFill>
                <a:latin typeface="+mn-lt"/>
              </a:defRPr>
            </a:lvl1pPr>
            <a:lvl2pPr marL="0" indent="0" algn="ctr">
              <a:spcBef>
                <a:spcPts val="0"/>
              </a:spcBef>
              <a:buNone/>
              <a:defRPr sz="1200" b="0">
                <a:solidFill>
                  <a:schemeClr val="accent3"/>
                </a:solidFill>
                <a:latin typeface="+mn-lt"/>
              </a:defRPr>
            </a:lvl2pPr>
            <a:lvl3pPr marL="0" indent="0" algn="ctr">
              <a:buNone/>
              <a:defRPr sz="1200" b="0">
                <a:solidFill>
                  <a:schemeClr val="accent3"/>
                </a:solidFill>
                <a:latin typeface="+mn-lt"/>
              </a:defRPr>
            </a:lvl3pPr>
            <a:lvl4pPr algn="ctr">
              <a:defRPr sz="1200" b="0">
                <a:solidFill>
                  <a:schemeClr val="accent3"/>
                </a:solidFill>
                <a:latin typeface="+mn-lt"/>
              </a:defRPr>
            </a:lvl4pPr>
            <a:lvl5pPr algn="ctr">
              <a:defRPr sz="1200" b="0">
                <a:solidFill>
                  <a:schemeClr val="accent3"/>
                </a:solidFill>
                <a:latin typeface="+mn-lt"/>
              </a:defRPr>
            </a:lvl5pPr>
            <a:lvl6pPr algn="ctr">
              <a:defRPr sz="1200">
                <a:solidFill>
                  <a:schemeClr val="accent3"/>
                </a:solidFill>
              </a:defRPr>
            </a:lvl6pPr>
            <a:lvl7pPr algn="ctr">
              <a:defRPr sz="1200">
                <a:solidFill>
                  <a:schemeClr val="accent3"/>
                </a:solidFill>
              </a:defRPr>
            </a:lvl7pPr>
            <a:lvl8pPr algn="ctr">
              <a:defRPr sz="1200">
                <a:solidFill>
                  <a:schemeClr val="accent3"/>
                </a:solidFill>
              </a:defRPr>
            </a:lvl8pPr>
            <a:lvl9pPr algn="ctr">
              <a:defRPr sz="1200">
                <a:solidFill>
                  <a:schemeClr val="accent3"/>
                </a:solidFill>
              </a:defRPr>
            </a:lvl9pPr>
          </a:lstStyle>
          <a:p>
            <a:pPr lvl="0"/>
            <a:r>
              <a:rPr lang="en-GB"/>
              <a:t>Click to edit Master text styles</a:t>
            </a:r>
          </a:p>
          <a:p>
            <a:pPr lvl="1"/>
            <a:r>
              <a:rPr lang="en-GB"/>
              <a:t>Second level</a:t>
            </a:r>
          </a:p>
        </p:txBody>
      </p:sp>
      <p:sp>
        <p:nvSpPr>
          <p:cNvPr id="8" name="Content Placeholder 9">
            <a:extLst>
              <a:ext uri="{FF2B5EF4-FFF2-40B4-BE49-F238E27FC236}">
                <a16:creationId xmlns:a16="http://schemas.microsoft.com/office/drawing/2014/main" id="{57E44C67-AD82-158F-3B67-4971A7FFF5C8}"/>
              </a:ext>
            </a:extLst>
          </p:cNvPr>
          <p:cNvSpPr>
            <a:spLocks noGrp="1"/>
          </p:cNvSpPr>
          <p:nvPr>
            <p:ph sz="quarter" idx="15" hasCustomPrompt="1"/>
          </p:nvPr>
        </p:nvSpPr>
        <p:spPr>
          <a:xfrm>
            <a:off x="407989" y="1661168"/>
            <a:ext cx="3419997" cy="4356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7" name="Title 6">
            <a:extLst>
              <a:ext uri="{FF2B5EF4-FFF2-40B4-BE49-F238E27FC236}">
                <a16:creationId xmlns:a16="http://schemas.microsoft.com/office/drawing/2014/main" id="{32228F09-BC2B-A0D4-73FD-BD53757EA001}"/>
              </a:ext>
            </a:extLst>
          </p:cNvPr>
          <p:cNvSpPr>
            <a:spLocks noGrp="1"/>
          </p:cNvSpPr>
          <p:nvPr>
            <p:ph type="title"/>
          </p:nvPr>
        </p:nvSpPr>
        <p:spPr>
          <a:xfrm>
            <a:off x="407988" y="409902"/>
            <a:ext cx="3419998" cy="823586"/>
          </a:xfrm>
        </p:spPr>
        <p:txBody>
          <a:bodyPr/>
          <a:lstStyle/>
          <a:p>
            <a:r>
              <a:rPr lang="en-GB"/>
              <a:t>Click to edit Master title style</a:t>
            </a:r>
            <a:endParaRPr lang="en-AU"/>
          </a:p>
        </p:txBody>
      </p:sp>
      <p:sp>
        <p:nvSpPr>
          <p:cNvPr id="13" name="Date Placeholder 12">
            <a:extLst>
              <a:ext uri="{FF2B5EF4-FFF2-40B4-BE49-F238E27FC236}">
                <a16:creationId xmlns:a16="http://schemas.microsoft.com/office/drawing/2014/main" id="{5D9539A2-4ECC-5219-A59E-943403E24336}"/>
              </a:ext>
            </a:extLst>
          </p:cNvPr>
          <p:cNvSpPr>
            <a:spLocks noGrp="1"/>
          </p:cNvSpPr>
          <p:nvPr>
            <p:ph type="dt" sz="half" idx="17"/>
          </p:nvPr>
        </p:nvSpPr>
        <p:spPr/>
        <p:txBody>
          <a:bodyPr/>
          <a:lstStyle/>
          <a:p>
            <a:r>
              <a:rPr lang="en-US"/>
              <a:t>Insert Date via Header &amp; Footer</a:t>
            </a:r>
            <a:endParaRPr lang="en-GB"/>
          </a:p>
        </p:txBody>
      </p:sp>
      <p:sp>
        <p:nvSpPr>
          <p:cNvPr id="14" name="Footer Placeholder 13">
            <a:extLst>
              <a:ext uri="{FF2B5EF4-FFF2-40B4-BE49-F238E27FC236}">
                <a16:creationId xmlns:a16="http://schemas.microsoft.com/office/drawing/2014/main" id="{98B41F66-E952-D548-F4FA-23852D22E16C}"/>
              </a:ext>
            </a:extLst>
          </p:cNvPr>
          <p:cNvSpPr>
            <a:spLocks noGrp="1"/>
          </p:cNvSpPr>
          <p:nvPr>
            <p:ph type="ftr" sz="quarter" idx="18"/>
          </p:nvPr>
        </p:nvSpPr>
        <p:spPr>
          <a:xfrm>
            <a:off x="4272000" y="6270624"/>
            <a:ext cx="7224012" cy="360000"/>
          </a:xfrm>
        </p:spPr>
        <p:txBody>
          <a:bodyPr/>
          <a:lstStyle>
            <a:lvl1pPr>
              <a:defRPr>
                <a:solidFill>
                  <a:schemeClr val="bg1"/>
                </a:solidFill>
              </a:defRPr>
            </a:lvl1pPr>
          </a:lstStyle>
          <a:p>
            <a:r>
              <a:rPr lang="en-GB"/>
              <a:t>University of Southern Queensland - Select 'Insert &gt; Header &amp; Footer'</a:t>
            </a:r>
          </a:p>
        </p:txBody>
      </p:sp>
      <p:sp>
        <p:nvSpPr>
          <p:cNvPr id="15" name="Slide Number Placeholder 14">
            <a:extLst>
              <a:ext uri="{FF2B5EF4-FFF2-40B4-BE49-F238E27FC236}">
                <a16:creationId xmlns:a16="http://schemas.microsoft.com/office/drawing/2014/main" id="{B290230E-8024-4FA1-DCBE-8F3A741E4E30}"/>
              </a:ext>
            </a:extLst>
          </p:cNvPr>
          <p:cNvSpPr>
            <a:spLocks noGrp="1"/>
          </p:cNvSpPr>
          <p:nvPr>
            <p:ph type="sldNum" sz="quarter" idx="19"/>
          </p:nvPr>
        </p:nvSpPr>
        <p:spPr/>
        <p:txBody>
          <a:bodyPr/>
          <a:lstStyle>
            <a:lvl1pPr>
              <a:defRPr>
                <a:solidFill>
                  <a:schemeClr val="bg1"/>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04742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image with bleed-dark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4EC220-35DB-31F6-FA7E-6D75790F001D}"/>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9">
            <a:extLst>
              <a:ext uri="{FF2B5EF4-FFF2-40B4-BE49-F238E27FC236}">
                <a16:creationId xmlns:a16="http://schemas.microsoft.com/office/drawing/2014/main" id="{B428F272-B3D9-8A5C-B7C9-EAE0B4CF8E2C}"/>
              </a:ext>
            </a:extLst>
          </p:cNvPr>
          <p:cNvSpPr>
            <a:spLocks noGrp="1"/>
          </p:cNvSpPr>
          <p:nvPr>
            <p:ph sz="quarter" idx="15" hasCustomPrompt="1"/>
          </p:nvPr>
        </p:nvSpPr>
        <p:spPr>
          <a:xfrm>
            <a:off x="407989" y="1661168"/>
            <a:ext cx="3419997" cy="435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7" name="Title 6">
            <a:extLst>
              <a:ext uri="{FF2B5EF4-FFF2-40B4-BE49-F238E27FC236}">
                <a16:creationId xmlns:a16="http://schemas.microsoft.com/office/drawing/2014/main" id="{73CA0814-35AB-3659-1500-065570B384ED}"/>
              </a:ext>
            </a:extLst>
          </p:cNvPr>
          <p:cNvSpPr>
            <a:spLocks noGrp="1"/>
          </p:cNvSpPr>
          <p:nvPr>
            <p:ph type="title"/>
          </p:nvPr>
        </p:nvSpPr>
        <p:spPr>
          <a:xfrm>
            <a:off x="407988" y="409902"/>
            <a:ext cx="3419998" cy="823586"/>
          </a:xfrm>
        </p:spPr>
        <p:txBody>
          <a:bodyPr/>
          <a:lstStyle>
            <a:lvl1pPr>
              <a:defRPr>
                <a:solidFill>
                  <a:schemeClr val="bg1"/>
                </a:solidFill>
              </a:defRPr>
            </a:lvl1pPr>
          </a:lstStyle>
          <a:p>
            <a:r>
              <a:rPr lang="en-GB"/>
              <a:t>Click to edit Master title style</a:t>
            </a:r>
            <a:endParaRPr lang="en-AU"/>
          </a:p>
        </p:txBody>
      </p:sp>
      <p:sp>
        <p:nvSpPr>
          <p:cNvPr id="11" name="Picture Placeholder 10">
            <a:extLst>
              <a:ext uri="{FF2B5EF4-FFF2-40B4-BE49-F238E27FC236}">
                <a16:creationId xmlns:a16="http://schemas.microsoft.com/office/drawing/2014/main" id="{100F2806-A8AE-93C1-7559-C92536D9F54F}"/>
              </a:ext>
            </a:extLst>
          </p:cNvPr>
          <p:cNvSpPr>
            <a:spLocks noGrp="1" noChangeAspect="1"/>
          </p:cNvSpPr>
          <p:nvPr>
            <p:ph type="pic" sz="quarter" idx="14" hasCustomPrompt="1"/>
          </p:nvPr>
        </p:nvSpPr>
        <p:spPr>
          <a:xfrm>
            <a:off x="4272000" y="0"/>
            <a:ext cx="7920000" cy="6858000"/>
          </a:xfrm>
          <a:prstGeom prst="rect">
            <a:avLst/>
          </a:pr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12" name="Date Placeholder 11">
            <a:extLst>
              <a:ext uri="{FF2B5EF4-FFF2-40B4-BE49-F238E27FC236}">
                <a16:creationId xmlns:a16="http://schemas.microsoft.com/office/drawing/2014/main" id="{88BCE465-8214-40A8-6001-6EE063DCDC1E}"/>
              </a:ext>
            </a:extLst>
          </p:cNvPr>
          <p:cNvSpPr>
            <a:spLocks noGrp="1"/>
          </p:cNvSpPr>
          <p:nvPr>
            <p:ph type="dt" sz="half" idx="16"/>
          </p:nvPr>
        </p:nvSpPr>
        <p:spPr/>
        <p:txBody>
          <a:bodyPr/>
          <a:lstStyle>
            <a:lvl1pPr>
              <a:defRPr>
                <a:solidFill>
                  <a:schemeClr val="bg1"/>
                </a:solidFill>
              </a:defRPr>
            </a:lvl1pPr>
          </a:lstStyle>
          <a:p>
            <a:r>
              <a:rPr lang="en-US"/>
              <a:t>Insert Date via Header &amp; Footer</a:t>
            </a:r>
            <a:endParaRPr lang="en-GB"/>
          </a:p>
        </p:txBody>
      </p:sp>
      <p:sp>
        <p:nvSpPr>
          <p:cNvPr id="13" name="Footer Placeholder 12">
            <a:extLst>
              <a:ext uri="{FF2B5EF4-FFF2-40B4-BE49-F238E27FC236}">
                <a16:creationId xmlns:a16="http://schemas.microsoft.com/office/drawing/2014/main" id="{7DF4CFDE-FEEB-CD4A-1EC3-418D0FA16288}"/>
              </a:ext>
            </a:extLst>
          </p:cNvPr>
          <p:cNvSpPr>
            <a:spLocks noGrp="1"/>
          </p:cNvSpPr>
          <p:nvPr>
            <p:ph type="ftr" sz="quarter" idx="17"/>
          </p:nvPr>
        </p:nvSpPr>
        <p:spPr/>
        <p:txBody>
          <a:bodyPr/>
          <a:lstStyle>
            <a:lvl1pPr>
              <a:defRPr>
                <a:solidFill>
                  <a:schemeClr val="bg1"/>
                </a:solidFill>
              </a:defRPr>
            </a:lvl1pPr>
          </a:lstStyle>
          <a:p>
            <a:r>
              <a:rPr lang="en-GB"/>
              <a:t>University of Southern Queensland - Select 'Insert &gt; Header &amp; Footer'</a:t>
            </a:r>
          </a:p>
        </p:txBody>
      </p:sp>
      <p:sp>
        <p:nvSpPr>
          <p:cNvPr id="14" name="Slide Number Placeholder 13">
            <a:extLst>
              <a:ext uri="{FF2B5EF4-FFF2-40B4-BE49-F238E27FC236}">
                <a16:creationId xmlns:a16="http://schemas.microsoft.com/office/drawing/2014/main" id="{E38BA931-4A16-3136-25A6-C689AB2CFE40}"/>
              </a:ext>
            </a:extLst>
          </p:cNvPr>
          <p:cNvSpPr>
            <a:spLocks noGrp="1"/>
          </p:cNvSpPr>
          <p:nvPr>
            <p:ph type="sldNum" sz="quarter" idx="18"/>
          </p:nvPr>
        </p:nvSpPr>
        <p:spPr/>
        <p:txBody>
          <a:bodyPr/>
          <a:lstStyle>
            <a:lvl1pPr>
              <a:defRPr>
                <a:solidFill>
                  <a:schemeClr val="bg1"/>
                </a:solidFill>
              </a:defRPr>
            </a:lvl1pPr>
          </a:lstStyle>
          <a:p>
            <a:fld id="{F5AEA0E0-5CC6-4BD0-905C-A0021E419432}" type="slidenum">
              <a:rPr lang="en-GB" smtClean="0"/>
              <a:pPr/>
              <a:t>‹#›</a:t>
            </a:fld>
            <a:endParaRPr lang="en-GB"/>
          </a:p>
        </p:txBody>
      </p:sp>
      <p:pic>
        <p:nvPicPr>
          <p:cNvPr id="9" name="Picture 8">
            <a:extLst>
              <a:ext uri="{FF2B5EF4-FFF2-40B4-BE49-F238E27FC236}">
                <a16:creationId xmlns:a16="http://schemas.microsoft.com/office/drawing/2014/main" id="{635F1629-1FF7-6147-80F0-E3DBA9C69E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304174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CB77AA-193D-11F4-1361-3D25C985976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Graphic 9">
            <a:extLst>
              <a:ext uri="{FF2B5EF4-FFF2-40B4-BE49-F238E27FC236}">
                <a16:creationId xmlns:a16="http://schemas.microsoft.com/office/drawing/2014/main" id="{43166FF8-DB42-C2D3-9B18-E656515F5E42}"/>
              </a:ext>
            </a:extLst>
          </p:cNvPr>
          <p:cNvSpPr/>
          <p:nvPr/>
        </p:nvSpPr>
        <p:spPr>
          <a:xfrm>
            <a:off x="0" y="0"/>
            <a:ext cx="12192000" cy="6858000"/>
          </a:xfrm>
          <a:custGeom>
            <a:avLst/>
            <a:gdLst>
              <a:gd name="connsiteX0" fmla="*/ 1258739 w 12144071"/>
              <a:gd name="connsiteY0" fmla="*/ 0 h 6834425"/>
              <a:gd name="connsiteX1" fmla="*/ 1258739 w 12144071"/>
              <a:gd name="connsiteY1" fmla="*/ 5189042 h 6834425"/>
              <a:gd name="connsiteX2" fmla="*/ 246696 w 12144071"/>
              <a:gd name="connsiteY2" fmla="*/ 6201579 h 6834425"/>
              <a:gd name="connsiteX3" fmla="*/ 0 w 12144071"/>
              <a:gd name="connsiteY3" fmla="*/ 6201579 h 6834425"/>
              <a:gd name="connsiteX4" fmla="*/ 0 w 12144071"/>
              <a:gd name="connsiteY4" fmla="*/ 6834426 h 6834425"/>
              <a:gd name="connsiteX5" fmla="*/ 12144072 w 12144071"/>
              <a:gd name="connsiteY5" fmla="*/ 6834426 h 6834425"/>
              <a:gd name="connsiteX6" fmla="*/ 12144072 w 12144071"/>
              <a:gd name="connsiteY6" fmla="*/ 6201579 h 6834425"/>
              <a:gd name="connsiteX7" fmla="*/ 2346648 w 12144071"/>
              <a:gd name="connsiteY7" fmla="*/ 6201579 h 6834425"/>
              <a:gd name="connsiteX8" fmla="*/ 1334605 w 12144071"/>
              <a:gd name="connsiteY8" fmla="*/ 5189042 h 6834425"/>
              <a:gd name="connsiteX9" fmla="*/ 1334605 w 12144071"/>
              <a:gd name="connsiteY9" fmla="*/ 0 h 6834425"/>
              <a:gd name="connsiteX10" fmla="*/ 1258739 w 12144071"/>
              <a:gd name="connsiteY10" fmla="*/ 0 h 683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4071" h="6834425">
                <a:moveTo>
                  <a:pt x="1258739" y="0"/>
                </a:moveTo>
                <a:lnTo>
                  <a:pt x="1258739" y="5189042"/>
                </a:lnTo>
                <a:cubicBezTo>
                  <a:pt x="1258739" y="5748218"/>
                  <a:pt x="805689" y="6201579"/>
                  <a:pt x="246696" y="6201579"/>
                </a:cubicBezTo>
                <a:lnTo>
                  <a:pt x="0" y="6201579"/>
                </a:lnTo>
                <a:lnTo>
                  <a:pt x="0" y="6834426"/>
                </a:lnTo>
                <a:lnTo>
                  <a:pt x="12144072" y="6834426"/>
                </a:lnTo>
                <a:lnTo>
                  <a:pt x="12144072" y="6201579"/>
                </a:lnTo>
                <a:lnTo>
                  <a:pt x="2346648" y="6201579"/>
                </a:lnTo>
                <a:cubicBezTo>
                  <a:pt x="1787744" y="6201579"/>
                  <a:pt x="1334605" y="5748218"/>
                  <a:pt x="1334605" y="5189042"/>
                </a:cubicBezTo>
                <a:lnTo>
                  <a:pt x="1334605" y="0"/>
                </a:lnTo>
                <a:lnTo>
                  <a:pt x="1258739" y="0"/>
                </a:lnTo>
                <a:close/>
              </a:path>
            </a:pathLst>
          </a:custGeom>
          <a:solidFill>
            <a:schemeClr val="bg2"/>
          </a:solidFill>
          <a:ln w="8925" cap="flat">
            <a:noFill/>
            <a:prstDash val="solid"/>
            <a:miter/>
          </a:ln>
        </p:spPr>
        <p:txBody>
          <a:bodyPr rtlCol="0" anchor="ctr"/>
          <a:lstStyle/>
          <a:p>
            <a:endParaRPr lang="en-US"/>
          </a:p>
        </p:txBody>
      </p:sp>
      <p:sp>
        <p:nvSpPr>
          <p:cNvPr id="9" name="Text Placeholder 8">
            <a:extLst>
              <a:ext uri="{FF2B5EF4-FFF2-40B4-BE49-F238E27FC236}">
                <a16:creationId xmlns:a16="http://schemas.microsoft.com/office/drawing/2014/main" id="{716F2274-3689-47E7-BDC8-BE3337A61589}"/>
              </a:ext>
            </a:extLst>
          </p:cNvPr>
          <p:cNvSpPr>
            <a:spLocks noGrp="1"/>
          </p:cNvSpPr>
          <p:nvPr>
            <p:ph type="body" sz="quarter" idx="15" hasCustomPrompt="1"/>
          </p:nvPr>
        </p:nvSpPr>
        <p:spPr>
          <a:xfrm>
            <a:off x="407987" y="404813"/>
            <a:ext cx="1296000" cy="828676"/>
          </a:xfrm>
          <a:prstGeom prst="rect">
            <a:avLst/>
          </a:prstGeom>
          <a:noFill/>
        </p:spPr>
        <p:txBody>
          <a:bodyPr wrap="square">
            <a:noAutofit/>
          </a:bodyPr>
          <a:lstStyle>
            <a:lvl1pPr>
              <a:spcBef>
                <a:spcPts val="0"/>
              </a:spcBef>
              <a:defRPr sz="5000">
                <a:solidFill>
                  <a:schemeClr val="bg2"/>
                </a:solidFill>
              </a:defRPr>
            </a:lvl1pPr>
            <a:lvl2pPr marL="0" indent="0">
              <a:spcBef>
                <a:spcPts val="0"/>
              </a:spcBef>
              <a:buNone/>
              <a:defRPr sz="5000">
                <a:solidFill>
                  <a:schemeClr val="bg2"/>
                </a:solidFill>
              </a:defRPr>
            </a:lvl2pPr>
            <a:lvl3pPr marL="0" indent="0">
              <a:spcBef>
                <a:spcPts val="0"/>
              </a:spcBef>
              <a:buNone/>
              <a:defRPr sz="5000">
                <a:solidFill>
                  <a:schemeClr val="bg2"/>
                </a:solidFill>
              </a:defRPr>
            </a:lvl3pPr>
            <a:lvl4pPr>
              <a:spcBef>
                <a:spcPts val="0"/>
              </a:spcBef>
              <a:defRPr sz="5000" b="0">
                <a:solidFill>
                  <a:schemeClr val="bg2"/>
                </a:solidFill>
              </a:defRPr>
            </a:lvl4pPr>
            <a:lvl5pPr>
              <a:spcBef>
                <a:spcPts val="0"/>
              </a:spcBef>
              <a:defRPr sz="5000">
                <a:solidFill>
                  <a:schemeClr val="bg2"/>
                </a:solidFill>
              </a:defRPr>
            </a:lvl5pPr>
            <a:lvl6pPr>
              <a:spcBef>
                <a:spcPts val="0"/>
              </a:spcBef>
              <a:defRPr sz="5000">
                <a:solidFill>
                  <a:schemeClr val="bg2"/>
                </a:solidFill>
              </a:defRPr>
            </a:lvl6pPr>
            <a:lvl7pPr>
              <a:spcBef>
                <a:spcPts val="0"/>
              </a:spcBef>
              <a:defRPr sz="5000">
                <a:solidFill>
                  <a:schemeClr val="bg2"/>
                </a:solidFill>
              </a:defRPr>
            </a:lvl7pPr>
            <a:lvl8pPr>
              <a:spcBef>
                <a:spcPts val="0"/>
              </a:spcBef>
              <a:defRPr sz="5000">
                <a:solidFill>
                  <a:schemeClr val="bg2"/>
                </a:solidFill>
              </a:defRPr>
            </a:lvl8pPr>
            <a:lvl9pPr>
              <a:spcBef>
                <a:spcPts val="0"/>
              </a:spcBef>
              <a:defRPr sz="5000">
                <a:solidFill>
                  <a:schemeClr val="bg2"/>
                </a:solidFill>
              </a:defRPr>
            </a:lvl9pPr>
          </a:lstStyle>
          <a:p>
            <a:pPr lvl="0"/>
            <a:r>
              <a:rPr lang="en-US"/>
              <a:t>00</a:t>
            </a:r>
            <a:endParaRPr lang="en-AU"/>
          </a:p>
        </p:txBody>
      </p:sp>
      <p:sp>
        <p:nvSpPr>
          <p:cNvPr id="14" name="Subtitle 2">
            <a:extLst>
              <a:ext uri="{FF2B5EF4-FFF2-40B4-BE49-F238E27FC236}">
                <a16:creationId xmlns:a16="http://schemas.microsoft.com/office/drawing/2014/main" id="{F7EFD341-6CC4-002C-79D4-DF686D592616}"/>
              </a:ext>
            </a:extLst>
          </p:cNvPr>
          <p:cNvSpPr>
            <a:spLocks noGrp="1"/>
          </p:cNvSpPr>
          <p:nvPr>
            <p:ph type="subTitle" idx="1" hasCustomPrompt="1"/>
          </p:nvPr>
        </p:nvSpPr>
        <p:spPr>
          <a:xfrm>
            <a:off x="2244012" y="2064817"/>
            <a:ext cx="7200000" cy="1440000"/>
          </a:xfrm>
        </p:spPr>
        <p:txBody>
          <a:bodyPr/>
          <a:lstStyle>
            <a:lvl1pPr marL="0" indent="0" algn="l">
              <a:buNone/>
              <a:defRPr sz="2000" b="0">
                <a:solidFill>
                  <a:schemeClr val="bg2"/>
                </a:solidFill>
              </a:defRPr>
            </a:lvl1pPr>
            <a:lvl2pPr marL="0" indent="0" algn="l">
              <a:buNone/>
              <a:defRPr sz="2000" b="0">
                <a:solidFill>
                  <a:schemeClr val="bg2"/>
                </a:solidFill>
              </a:defRPr>
            </a:lvl2pPr>
            <a:lvl3pPr marL="0" indent="0" algn="l">
              <a:buNone/>
              <a:defRPr sz="2000" b="0">
                <a:solidFill>
                  <a:schemeClr val="bg2"/>
                </a:solidFill>
              </a:defRPr>
            </a:lvl3pPr>
            <a:lvl4pPr marL="0" indent="0" algn="l">
              <a:buNone/>
              <a:defRPr sz="2000" b="0">
                <a:solidFill>
                  <a:schemeClr val="bg2"/>
                </a:solidFill>
              </a:defRPr>
            </a:lvl4pPr>
            <a:lvl5pPr marL="0" indent="0" algn="l">
              <a:buNone/>
              <a:defRPr sz="2000" b="0">
                <a:solidFill>
                  <a:schemeClr val="bg2"/>
                </a:solidFill>
              </a:defRPr>
            </a:lvl5pPr>
            <a:lvl6pPr marL="0" indent="0" algn="l">
              <a:buNone/>
              <a:defRPr sz="2000" b="0">
                <a:solidFill>
                  <a:schemeClr val="bg2"/>
                </a:solidFill>
              </a:defRPr>
            </a:lvl6pPr>
            <a:lvl7pPr marL="0" indent="0" algn="l">
              <a:buNone/>
              <a:defRPr sz="2000" b="0">
                <a:solidFill>
                  <a:schemeClr val="bg2"/>
                </a:solidFill>
              </a:defRPr>
            </a:lvl7pPr>
            <a:lvl8pPr marL="0" indent="0" algn="l">
              <a:buNone/>
              <a:defRPr sz="2000" b="0">
                <a:solidFill>
                  <a:schemeClr val="bg2"/>
                </a:solidFill>
              </a:defRPr>
            </a:lvl8pPr>
            <a:lvl9pPr marL="0" indent="0" algn="l">
              <a:buNone/>
              <a:defRPr sz="2000" b="0">
                <a:solidFill>
                  <a:schemeClr val="bg2"/>
                </a:solidFill>
              </a:defRPr>
            </a:lvl9pPr>
          </a:lstStyle>
          <a:p>
            <a:r>
              <a:rPr lang="en-AU"/>
              <a:t>Click to add Subtitle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4" name="Title 3">
            <a:extLst>
              <a:ext uri="{FF2B5EF4-FFF2-40B4-BE49-F238E27FC236}">
                <a16:creationId xmlns:a16="http://schemas.microsoft.com/office/drawing/2014/main" id="{2280C383-3B91-B6EB-40CB-78AAB1340A1B}"/>
              </a:ext>
            </a:extLst>
          </p:cNvPr>
          <p:cNvSpPr>
            <a:spLocks noGrp="1"/>
          </p:cNvSpPr>
          <p:nvPr>
            <p:ph type="title" hasCustomPrompt="1"/>
          </p:nvPr>
        </p:nvSpPr>
        <p:spPr>
          <a:xfrm>
            <a:off x="2244012" y="409902"/>
            <a:ext cx="9540000" cy="823586"/>
          </a:xfrm>
        </p:spPr>
        <p:txBody>
          <a:bodyPr/>
          <a:lstStyle>
            <a:lvl1pPr>
              <a:defRPr sz="5000">
                <a:solidFill>
                  <a:schemeClr val="bg2"/>
                </a:solidFill>
              </a:defRPr>
            </a:lvl1pPr>
          </a:lstStyle>
          <a:p>
            <a:r>
              <a:rPr lang="en-AU"/>
              <a:t>Click to add Section title</a:t>
            </a:r>
          </a:p>
        </p:txBody>
      </p:sp>
      <p:sp>
        <p:nvSpPr>
          <p:cNvPr id="6" name="Date Placeholder 5">
            <a:extLst>
              <a:ext uri="{FF2B5EF4-FFF2-40B4-BE49-F238E27FC236}">
                <a16:creationId xmlns:a16="http://schemas.microsoft.com/office/drawing/2014/main" id="{ABB062EC-AEB6-5F1D-CC85-A021FD9162C0}"/>
              </a:ext>
            </a:extLst>
          </p:cNvPr>
          <p:cNvSpPr>
            <a:spLocks noGrp="1"/>
          </p:cNvSpPr>
          <p:nvPr>
            <p:ph type="dt" sz="half" idx="16"/>
          </p:nvPr>
        </p:nvSpPr>
        <p:spPr/>
        <p:txBody>
          <a:bodyPr/>
          <a:lstStyle/>
          <a:p>
            <a:r>
              <a:rPr lang="en-US"/>
              <a:t>Insert Date via Header &amp; Footer</a:t>
            </a:r>
            <a:endParaRPr lang="en-GB"/>
          </a:p>
        </p:txBody>
      </p:sp>
      <p:sp>
        <p:nvSpPr>
          <p:cNvPr id="15" name="Footer Placeholder 14">
            <a:extLst>
              <a:ext uri="{FF2B5EF4-FFF2-40B4-BE49-F238E27FC236}">
                <a16:creationId xmlns:a16="http://schemas.microsoft.com/office/drawing/2014/main" id="{63072322-1DDC-B93C-FD49-FDE747DB7CA1}"/>
              </a:ext>
            </a:extLst>
          </p:cNvPr>
          <p:cNvSpPr>
            <a:spLocks noGrp="1"/>
          </p:cNvSpPr>
          <p:nvPr>
            <p:ph type="ftr" sz="quarter" idx="17"/>
          </p:nvPr>
        </p:nvSpPr>
        <p:spPr/>
        <p:txBody>
          <a:bodyPr/>
          <a:lstStyle/>
          <a:p>
            <a:r>
              <a:rPr lang="en-GB"/>
              <a:t>University of Southern Queensland - Select 'Insert &gt; Header &amp; Footer'</a:t>
            </a:r>
          </a:p>
        </p:txBody>
      </p:sp>
      <p:sp>
        <p:nvSpPr>
          <p:cNvPr id="18" name="Slide Number Placeholder 17">
            <a:extLst>
              <a:ext uri="{FF2B5EF4-FFF2-40B4-BE49-F238E27FC236}">
                <a16:creationId xmlns:a16="http://schemas.microsoft.com/office/drawing/2014/main" id="{EAA3C394-53BA-DD0A-C1CF-9DE0C7C788C9}"/>
              </a:ext>
            </a:extLst>
          </p:cNvPr>
          <p:cNvSpPr>
            <a:spLocks noGrp="1"/>
          </p:cNvSpPr>
          <p:nvPr>
            <p:ph type="sldNum" sz="quarter" idx="18"/>
          </p:nvPr>
        </p:nvSpPr>
        <p:spPr/>
        <p:txBody>
          <a:bodyPr/>
          <a:lstStyle/>
          <a:p>
            <a:fld id="{F5AEA0E0-5CC6-4BD0-905C-A0021E419432}" type="slidenum">
              <a:rPr lang="en-GB" smtClean="0"/>
              <a:pPr/>
              <a:t>‹#›</a:t>
            </a:fld>
            <a:endParaRPr lang="en-GB"/>
          </a:p>
        </p:txBody>
      </p:sp>
      <p:pic>
        <p:nvPicPr>
          <p:cNvPr id="7" name="Picture 6" descr="Logo&#10;&#10;Description automatically generated">
            <a:extLst>
              <a:ext uri="{FF2B5EF4-FFF2-40B4-BE49-F238E27FC236}">
                <a16:creationId xmlns:a16="http://schemas.microsoft.com/office/drawing/2014/main" id="{E8B2448A-1BEA-254A-86E0-20EF146FCE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87" y="6321422"/>
            <a:ext cx="719995" cy="258403"/>
          </a:xfrm>
          <a:prstGeom prst="rect">
            <a:avLst/>
          </a:prstGeom>
        </p:spPr>
      </p:pic>
    </p:spTree>
    <p:extLst>
      <p:ext uri="{BB962C8B-B14F-4D97-AF65-F5344CB8AC3E}">
        <p14:creationId xmlns:p14="http://schemas.microsoft.com/office/powerpoint/2010/main" val="60828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imag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05B7F1-A826-D473-5D14-C2B4CDE7AA6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hasCustomPrompt="1"/>
          </p:nvPr>
        </p:nvSpPr>
        <p:spPr>
          <a:xfrm>
            <a:off x="407987" y="1989552"/>
            <a:ext cx="5338295" cy="1440000"/>
          </a:xfrm>
        </p:spPr>
        <p:txBody>
          <a:bodyPr anchor="b" anchorCtr="0"/>
          <a:lstStyle>
            <a:lvl1pPr algn="ctr">
              <a:defRPr sz="5000">
                <a:solidFill>
                  <a:schemeClr val="tx2"/>
                </a:solidFill>
              </a:defRPr>
            </a:lvl1pPr>
          </a:lstStyle>
          <a:p>
            <a:r>
              <a:rPr lang="en-AU"/>
              <a:t>Click to add Section title</a:t>
            </a:r>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9" y="3666067"/>
            <a:ext cx="5338294" cy="1440000"/>
          </a:xfrm>
        </p:spPr>
        <p:txBody>
          <a:bodyPr/>
          <a:lstStyle>
            <a:lvl1pPr marL="0" indent="0" algn="ctr">
              <a:buNone/>
              <a:defRPr sz="2000" b="0">
                <a:solidFill>
                  <a:schemeClr val="tx2"/>
                </a:solidFill>
              </a:defRPr>
            </a:lvl1pPr>
            <a:lvl2pPr marL="0" indent="0" algn="ctr">
              <a:buNone/>
              <a:defRPr sz="2000" b="0">
                <a:solidFill>
                  <a:schemeClr val="tx2"/>
                </a:solidFill>
              </a:defRPr>
            </a:lvl2pPr>
            <a:lvl3pPr marL="0" indent="0" algn="ctr">
              <a:buNone/>
              <a:defRPr sz="2000" b="0">
                <a:solidFill>
                  <a:schemeClr val="tx2"/>
                </a:solidFill>
              </a:defRPr>
            </a:lvl3pPr>
            <a:lvl4pPr marL="0" indent="0" algn="ctr">
              <a:buNone/>
              <a:defRPr sz="2000" b="0">
                <a:solidFill>
                  <a:schemeClr val="tx2"/>
                </a:solidFill>
              </a:defRPr>
            </a:lvl4pPr>
            <a:lvl5pPr marL="0" indent="0" algn="ctr">
              <a:buNone/>
              <a:defRPr sz="2000" b="0">
                <a:solidFill>
                  <a:schemeClr val="tx2"/>
                </a:solidFill>
              </a:defRPr>
            </a:lvl5pPr>
            <a:lvl6pPr marL="0" indent="0" algn="ctr">
              <a:buNone/>
              <a:defRPr sz="2000" b="0">
                <a:solidFill>
                  <a:schemeClr val="tx2"/>
                </a:solidFill>
              </a:defRPr>
            </a:lvl6pPr>
            <a:lvl7pPr marL="0" indent="0" algn="ctr">
              <a:buNone/>
              <a:defRPr sz="2000" b="0">
                <a:solidFill>
                  <a:schemeClr val="tx2"/>
                </a:solidFill>
              </a:defRPr>
            </a:lvl7pPr>
            <a:lvl8pPr marL="0" indent="0" algn="ctr">
              <a:buNone/>
              <a:defRPr sz="2000" b="0">
                <a:solidFill>
                  <a:schemeClr val="tx2"/>
                </a:solidFill>
              </a:defRPr>
            </a:lvl8pPr>
            <a:lvl9pPr marL="0" indent="0" algn="ctr">
              <a:buNone/>
              <a:defRPr sz="2000" b="0">
                <a:solidFill>
                  <a:schemeClr val="tx2"/>
                </a:solidFill>
              </a:defRPr>
            </a:lvl9pPr>
          </a:lstStyle>
          <a:p>
            <a:r>
              <a:rPr lang="en-AU"/>
              <a:t>Click to add Subtitle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2" name="Picture Placeholder 11">
            <a:extLst>
              <a:ext uri="{FF2B5EF4-FFF2-40B4-BE49-F238E27FC236}">
                <a16:creationId xmlns:a16="http://schemas.microsoft.com/office/drawing/2014/main" id="{E69ED4DA-49A7-59E0-7E9A-DB44F3D8EAED}"/>
              </a:ext>
            </a:extLst>
          </p:cNvPr>
          <p:cNvSpPr>
            <a:spLocks noGrp="1" noChangeAspect="1"/>
          </p:cNvSpPr>
          <p:nvPr>
            <p:ph type="pic" sz="quarter" idx="14" hasCustomPrompt="1"/>
          </p:nvPr>
        </p:nvSpPr>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2" name="Date Placeholder 1">
            <a:extLst>
              <a:ext uri="{FF2B5EF4-FFF2-40B4-BE49-F238E27FC236}">
                <a16:creationId xmlns:a16="http://schemas.microsoft.com/office/drawing/2014/main" id="{693FEE12-5FEF-F6C7-0AC2-ACD4E34EA252}"/>
              </a:ext>
            </a:extLst>
          </p:cNvPr>
          <p:cNvSpPr>
            <a:spLocks noGrp="1"/>
          </p:cNvSpPr>
          <p:nvPr>
            <p:ph type="dt" sz="half" idx="15"/>
          </p:nvPr>
        </p:nvSpPr>
        <p:spPr/>
        <p:txBody>
          <a:bodyPr/>
          <a:lstStyle/>
          <a:p>
            <a:r>
              <a:rPr lang="en-US"/>
              <a:t>Insert Date via Header &amp; Footer</a:t>
            </a:r>
            <a:endParaRPr lang="en-GB"/>
          </a:p>
        </p:txBody>
      </p:sp>
      <p:sp>
        <p:nvSpPr>
          <p:cNvPr id="3" name="Footer Placeholder 2">
            <a:extLst>
              <a:ext uri="{FF2B5EF4-FFF2-40B4-BE49-F238E27FC236}">
                <a16:creationId xmlns:a16="http://schemas.microsoft.com/office/drawing/2014/main" id="{435E5F71-EC39-D6E8-603C-66492C66F32C}"/>
              </a:ext>
            </a:extLst>
          </p:cNvPr>
          <p:cNvSpPr>
            <a:spLocks noGrp="1"/>
          </p:cNvSpPr>
          <p:nvPr>
            <p:ph type="ftr" sz="quarter" idx="16"/>
          </p:nvPr>
        </p:nvSpPr>
        <p:spPr/>
        <p:txBody>
          <a:bodyPr/>
          <a:lstStyle/>
          <a:p>
            <a:r>
              <a:rPr lang="en-GB"/>
              <a:t>University of Southern Queensland - Select 'Insert &gt; Header &amp; Footer'</a:t>
            </a:r>
          </a:p>
        </p:txBody>
      </p:sp>
      <p:sp>
        <p:nvSpPr>
          <p:cNvPr id="4" name="Slide Number Placeholder 3">
            <a:extLst>
              <a:ext uri="{FF2B5EF4-FFF2-40B4-BE49-F238E27FC236}">
                <a16:creationId xmlns:a16="http://schemas.microsoft.com/office/drawing/2014/main" id="{8DE092FA-1BC9-69C7-A1D9-0896A0BAF0B5}"/>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10" name="Picture 9" descr="Logo&#10;&#10;Description automatically generated">
            <a:extLst>
              <a:ext uri="{FF2B5EF4-FFF2-40B4-BE49-F238E27FC236}">
                <a16:creationId xmlns:a16="http://schemas.microsoft.com/office/drawing/2014/main" id="{A530112F-4335-0440-823A-A3F584711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87" y="6321422"/>
            <a:ext cx="719995" cy="258403"/>
          </a:xfrm>
          <a:prstGeom prst="rect">
            <a:avLst/>
          </a:prstGeom>
        </p:spPr>
      </p:pic>
    </p:spTree>
    <p:extLst>
      <p:ext uri="{BB962C8B-B14F-4D97-AF65-F5344CB8AC3E}">
        <p14:creationId xmlns:p14="http://schemas.microsoft.com/office/powerpoint/2010/main" val="246667611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imag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05B7F1-A826-D473-5D14-C2B4CDE7AA6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hasCustomPrompt="1"/>
          </p:nvPr>
        </p:nvSpPr>
        <p:spPr>
          <a:xfrm>
            <a:off x="407987" y="1989552"/>
            <a:ext cx="5338295" cy="1440000"/>
          </a:xfrm>
        </p:spPr>
        <p:txBody>
          <a:bodyPr anchor="b" anchorCtr="0"/>
          <a:lstStyle>
            <a:lvl1pPr algn="ctr">
              <a:defRPr sz="5000">
                <a:solidFill>
                  <a:schemeClr val="bg2"/>
                </a:solidFill>
              </a:defRPr>
            </a:lvl1pPr>
          </a:lstStyle>
          <a:p>
            <a:r>
              <a:rPr lang="en-AU"/>
              <a:t>Click to add Section title</a:t>
            </a:r>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9" y="3666067"/>
            <a:ext cx="5338294" cy="1440000"/>
          </a:xfrm>
        </p:spPr>
        <p:txBody>
          <a:bodyPr/>
          <a:lstStyle>
            <a:lvl1pPr marL="0" indent="0" algn="ctr">
              <a:buNone/>
              <a:defRPr sz="2000" b="0">
                <a:solidFill>
                  <a:schemeClr val="bg2"/>
                </a:solidFill>
              </a:defRPr>
            </a:lvl1pPr>
            <a:lvl2pPr marL="0" indent="0" algn="ctr">
              <a:buNone/>
              <a:defRPr sz="2000" b="0">
                <a:solidFill>
                  <a:schemeClr val="bg2"/>
                </a:solidFill>
              </a:defRPr>
            </a:lvl2pPr>
            <a:lvl3pPr marL="0" indent="0" algn="ctr">
              <a:buNone/>
              <a:defRPr sz="2000" b="0">
                <a:solidFill>
                  <a:schemeClr val="bg2"/>
                </a:solidFill>
              </a:defRPr>
            </a:lvl3pPr>
            <a:lvl4pPr marL="0" indent="0" algn="ctr">
              <a:buNone/>
              <a:defRPr sz="2000" b="0">
                <a:solidFill>
                  <a:schemeClr val="bg2"/>
                </a:solidFill>
              </a:defRPr>
            </a:lvl4pPr>
            <a:lvl5pPr marL="0" indent="0" algn="ctr">
              <a:buNone/>
              <a:defRPr sz="2000" b="0">
                <a:solidFill>
                  <a:schemeClr val="bg2"/>
                </a:solidFill>
              </a:defRPr>
            </a:lvl5pPr>
            <a:lvl6pPr marL="0" indent="0" algn="ctr">
              <a:buNone/>
              <a:defRPr sz="2000" b="0">
                <a:solidFill>
                  <a:schemeClr val="bg2"/>
                </a:solidFill>
              </a:defRPr>
            </a:lvl6pPr>
            <a:lvl7pPr marL="0" indent="0" algn="ctr">
              <a:buNone/>
              <a:defRPr sz="2000" b="0">
                <a:solidFill>
                  <a:schemeClr val="bg2"/>
                </a:solidFill>
              </a:defRPr>
            </a:lvl7pPr>
            <a:lvl8pPr marL="0" indent="0" algn="ctr">
              <a:buNone/>
              <a:defRPr sz="2000" b="0">
                <a:solidFill>
                  <a:schemeClr val="bg2"/>
                </a:solidFill>
              </a:defRPr>
            </a:lvl8pPr>
            <a:lvl9pPr marL="0" indent="0" algn="ctr">
              <a:buNone/>
              <a:defRPr sz="2000" b="0">
                <a:solidFill>
                  <a:schemeClr val="bg2"/>
                </a:solidFill>
              </a:defRPr>
            </a:lvl9pPr>
          </a:lstStyle>
          <a:p>
            <a:r>
              <a:rPr lang="en-AU"/>
              <a:t>Click to add Subtitle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2" name="Picture Placeholder 11">
            <a:extLst>
              <a:ext uri="{FF2B5EF4-FFF2-40B4-BE49-F238E27FC236}">
                <a16:creationId xmlns:a16="http://schemas.microsoft.com/office/drawing/2014/main" id="{E69ED4DA-49A7-59E0-7E9A-DB44F3D8EAED}"/>
              </a:ext>
            </a:extLst>
          </p:cNvPr>
          <p:cNvSpPr>
            <a:spLocks noGrp="1" noChangeAspect="1"/>
          </p:cNvSpPr>
          <p:nvPr>
            <p:ph type="pic" sz="quarter" idx="14" hasCustomPrompt="1"/>
          </p:nvPr>
        </p:nvSpPr>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2" name="Date Placeholder 1">
            <a:extLst>
              <a:ext uri="{FF2B5EF4-FFF2-40B4-BE49-F238E27FC236}">
                <a16:creationId xmlns:a16="http://schemas.microsoft.com/office/drawing/2014/main" id="{CBD474F3-1F30-1F10-DE6C-B35752253A86}"/>
              </a:ext>
            </a:extLst>
          </p:cNvPr>
          <p:cNvSpPr>
            <a:spLocks noGrp="1"/>
          </p:cNvSpPr>
          <p:nvPr>
            <p:ph type="dt" sz="half" idx="15"/>
          </p:nvPr>
        </p:nvSpPr>
        <p:spPr/>
        <p:txBody>
          <a:bodyPr/>
          <a:lstStyle/>
          <a:p>
            <a:r>
              <a:rPr lang="en-US"/>
              <a:t>Insert Date via Header &amp; Footer</a:t>
            </a:r>
            <a:endParaRPr lang="en-GB"/>
          </a:p>
        </p:txBody>
      </p:sp>
      <p:sp>
        <p:nvSpPr>
          <p:cNvPr id="3" name="Footer Placeholder 2">
            <a:extLst>
              <a:ext uri="{FF2B5EF4-FFF2-40B4-BE49-F238E27FC236}">
                <a16:creationId xmlns:a16="http://schemas.microsoft.com/office/drawing/2014/main" id="{9CFD788B-BB07-D5B9-7BD2-4A82F1F4FCF0}"/>
              </a:ext>
            </a:extLst>
          </p:cNvPr>
          <p:cNvSpPr>
            <a:spLocks noGrp="1"/>
          </p:cNvSpPr>
          <p:nvPr>
            <p:ph type="ftr" sz="quarter" idx="16"/>
          </p:nvPr>
        </p:nvSpPr>
        <p:spPr/>
        <p:txBody>
          <a:bodyPr/>
          <a:lstStyle/>
          <a:p>
            <a:r>
              <a:rPr lang="en-GB"/>
              <a:t>University of Southern Queensland - Select 'Insert &gt; Header &amp; Footer'</a:t>
            </a:r>
          </a:p>
        </p:txBody>
      </p:sp>
      <p:sp>
        <p:nvSpPr>
          <p:cNvPr id="4" name="Slide Number Placeholder 3">
            <a:extLst>
              <a:ext uri="{FF2B5EF4-FFF2-40B4-BE49-F238E27FC236}">
                <a16:creationId xmlns:a16="http://schemas.microsoft.com/office/drawing/2014/main" id="{91DC777A-4287-AD67-B821-544D464C993F}"/>
              </a:ext>
            </a:extLst>
          </p:cNvPr>
          <p:cNvSpPr>
            <a:spLocks noGrp="1"/>
          </p:cNvSpPr>
          <p:nvPr>
            <p:ph type="sldNum" sz="quarter" idx="17"/>
          </p:nvPr>
        </p:nvSpPr>
        <p:spPr/>
        <p:txBody>
          <a:bodyPr/>
          <a:lstStyle/>
          <a:p>
            <a:fld id="{F5AEA0E0-5CC6-4BD0-905C-A0021E419432}" type="slidenum">
              <a:rPr lang="en-GB" smtClean="0"/>
              <a:pPr/>
              <a:t>‹#›</a:t>
            </a:fld>
            <a:endParaRPr lang="en-GB"/>
          </a:p>
        </p:txBody>
      </p:sp>
      <p:pic>
        <p:nvPicPr>
          <p:cNvPr id="9" name="Picture 8">
            <a:extLst>
              <a:ext uri="{FF2B5EF4-FFF2-40B4-BE49-F238E27FC236}">
                <a16:creationId xmlns:a16="http://schemas.microsoft.com/office/drawing/2014/main" id="{64924D88-9A83-8545-93E5-87534BCD21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37175912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imag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05B7F1-A826-D473-5D14-C2B4CDE7AA6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hasCustomPrompt="1"/>
          </p:nvPr>
        </p:nvSpPr>
        <p:spPr>
          <a:xfrm>
            <a:off x="407987" y="1989552"/>
            <a:ext cx="5338295" cy="1440000"/>
          </a:xfrm>
        </p:spPr>
        <p:txBody>
          <a:bodyPr anchor="b" anchorCtr="0"/>
          <a:lstStyle>
            <a:lvl1pPr>
              <a:defRPr sz="5000">
                <a:solidFill>
                  <a:schemeClr val="bg1"/>
                </a:solidFill>
              </a:defRPr>
            </a:lvl1pPr>
          </a:lstStyle>
          <a:p>
            <a:r>
              <a:rPr lang="en-AU"/>
              <a:t>Click to add Section title</a:t>
            </a:r>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9" y="3666067"/>
            <a:ext cx="5338294"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r>
              <a:rPr lang="en-AU"/>
              <a:t>Click to add Subtitle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2" name="Picture Placeholder 11">
            <a:extLst>
              <a:ext uri="{FF2B5EF4-FFF2-40B4-BE49-F238E27FC236}">
                <a16:creationId xmlns:a16="http://schemas.microsoft.com/office/drawing/2014/main" id="{E69ED4DA-49A7-59E0-7E9A-DB44F3D8EAED}"/>
              </a:ext>
            </a:extLst>
          </p:cNvPr>
          <p:cNvSpPr>
            <a:spLocks noGrp="1" noChangeAspect="1"/>
          </p:cNvSpPr>
          <p:nvPr>
            <p:ph type="pic" sz="quarter" idx="14" hasCustomPrompt="1"/>
          </p:nvPr>
        </p:nvSpPr>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8" name="Text Placeholder 7">
            <a:extLst>
              <a:ext uri="{FF2B5EF4-FFF2-40B4-BE49-F238E27FC236}">
                <a16:creationId xmlns:a16="http://schemas.microsoft.com/office/drawing/2014/main" id="{25AB057D-8A28-72CB-034E-4ECC6056056B}"/>
              </a:ext>
            </a:extLst>
          </p:cNvPr>
          <p:cNvSpPr>
            <a:spLocks noGrp="1"/>
          </p:cNvSpPr>
          <p:nvPr>
            <p:ph type="body" sz="quarter" idx="15" hasCustomPrompt="1"/>
          </p:nvPr>
        </p:nvSpPr>
        <p:spPr>
          <a:xfrm>
            <a:off x="407987" y="404813"/>
            <a:ext cx="1296000" cy="828676"/>
          </a:xfrm>
          <a:prstGeom prst="rect">
            <a:avLst/>
          </a:prstGeom>
          <a:noFill/>
        </p:spPr>
        <p:txBody>
          <a:bodyPr wrap="square">
            <a:noAutofit/>
          </a:bodyPr>
          <a:lstStyle>
            <a:lvl1pPr>
              <a:spcBef>
                <a:spcPts val="0"/>
              </a:spcBef>
              <a:defRPr sz="5000">
                <a:solidFill>
                  <a:schemeClr val="bg1"/>
                </a:solidFill>
              </a:defRPr>
            </a:lvl1pPr>
            <a:lvl2pPr marL="0" indent="0">
              <a:spcBef>
                <a:spcPts val="0"/>
              </a:spcBef>
              <a:buNone/>
              <a:defRPr sz="5000">
                <a:solidFill>
                  <a:schemeClr val="bg1"/>
                </a:solidFill>
              </a:defRPr>
            </a:lvl2pPr>
            <a:lvl3pPr marL="0" indent="0">
              <a:spcBef>
                <a:spcPts val="0"/>
              </a:spcBef>
              <a:buNone/>
              <a:defRPr sz="5000">
                <a:solidFill>
                  <a:schemeClr val="bg1"/>
                </a:solidFill>
              </a:defRPr>
            </a:lvl3pPr>
            <a:lvl4pPr>
              <a:spcBef>
                <a:spcPts val="0"/>
              </a:spcBef>
              <a:defRPr sz="5000" b="0">
                <a:solidFill>
                  <a:schemeClr val="bg1"/>
                </a:solidFill>
              </a:defRPr>
            </a:lvl4pPr>
            <a:lvl5pPr>
              <a:spcBef>
                <a:spcPts val="0"/>
              </a:spcBef>
              <a:defRPr sz="5000">
                <a:solidFill>
                  <a:schemeClr val="bg1"/>
                </a:solidFill>
              </a:defRPr>
            </a:lvl5pPr>
            <a:lvl6pPr>
              <a:spcBef>
                <a:spcPts val="0"/>
              </a:spcBef>
              <a:defRPr sz="5000">
                <a:solidFill>
                  <a:schemeClr val="bg1"/>
                </a:solidFill>
              </a:defRPr>
            </a:lvl6pPr>
            <a:lvl7pPr>
              <a:spcBef>
                <a:spcPts val="0"/>
              </a:spcBef>
              <a:defRPr sz="5000">
                <a:solidFill>
                  <a:schemeClr val="bg1"/>
                </a:solidFill>
              </a:defRPr>
            </a:lvl7pPr>
            <a:lvl8pPr>
              <a:spcBef>
                <a:spcPts val="0"/>
              </a:spcBef>
              <a:defRPr sz="5000">
                <a:solidFill>
                  <a:schemeClr val="bg1"/>
                </a:solidFill>
              </a:defRPr>
            </a:lvl8pPr>
            <a:lvl9pPr>
              <a:spcBef>
                <a:spcPts val="0"/>
              </a:spcBef>
              <a:defRPr sz="5000">
                <a:solidFill>
                  <a:schemeClr val="bg1"/>
                </a:solidFill>
              </a:defRPr>
            </a:lvl9pPr>
          </a:lstStyle>
          <a:p>
            <a:pPr lvl="0"/>
            <a:r>
              <a:rPr lang="en-US"/>
              <a:t>00</a:t>
            </a:r>
            <a:endParaRPr lang="en-AU"/>
          </a:p>
        </p:txBody>
      </p:sp>
      <p:pic>
        <p:nvPicPr>
          <p:cNvPr id="9" name="Picture 8">
            <a:extLst>
              <a:ext uri="{FF2B5EF4-FFF2-40B4-BE49-F238E27FC236}">
                <a16:creationId xmlns:a16="http://schemas.microsoft.com/office/drawing/2014/main" id="{E2CC42D7-7138-9A4E-A059-6A5CAD6E67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41143216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F0591-F1E4-5640-91E4-2CE3E0109435}"/>
              </a:ext>
            </a:extLst>
          </p:cNvPr>
          <p:cNvPicPr>
            <a:picLocks noChangeAspect="1"/>
          </p:cNvPicPr>
          <p:nvPr userDrawn="1"/>
        </p:nvPicPr>
        <p:blipFill>
          <a:blip r:embed="rId2">
            <a:extLst>
              <a:ext uri="{28A0092B-C50C-407E-A947-70E740481C1C}">
                <a14:useLocalDpi xmlns:a14="http://schemas.microsoft.com/office/drawing/2010/main" val="0"/>
              </a:ext>
            </a:extLst>
          </a:blip>
          <a:srcRect t="10239" b="10239"/>
          <a:stretch/>
        </p:blipFill>
        <p:spPr>
          <a:xfrm>
            <a:off x="-4385" y="0"/>
            <a:ext cx="12192000" cy="6858000"/>
          </a:xfrm>
          <a:prstGeom prst="rect">
            <a:avLst/>
          </a:prstGeom>
        </p:spPr>
      </p:pic>
      <p:sp>
        <p:nvSpPr>
          <p:cNvPr id="11" name="Title 15">
            <a:extLst>
              <a:ext uri="{FF2B5EF4-FFF2-40B4-BE49-F238E27FC236}">
                <a16:creationId xmlns:a16="http://schemas.microsoft.com/office/drawing/2014/main" id="{037FD0EC-1B94-7104-BB7C-B2F925099F03}"/>
              </a:ext>
            </a:extLst>
          </p:cNvPr>
          <p:cNvSpPr>
            <a:spLocks noGrp="1"/>
          </p:cNvSpPr>
          <p:nvPr>
            <p:ph type="title"/>
          </p:nvPr>
        </p:nvSpPr>
        <p:spPr>
          <a:xfrm>
            <a:off x="2136000" y="2065752"/>
            <a:ext cx="7920000" cy="1440000"/>
          </a:xfrm>
        </p:spPr>
        <p:txBody>
          <a:bodyPr anchor="b" anchorCtr="0"/>
          <a:lstStyle>
            <a:lvl1pPr algn="ctr">
              <a:defRPr sz="6400">
                <a:solidFill>
                  <a:schemeClr val="bg1"/>
                </a:solidFill>
              </a:defRPr>
            </a:lvl1pPr>
          </a:lstStyle>
          <a:p>
            <a:r>
              <a:rPr lang="en-GB"/>
              <a:t>Click to edit Master title style</a:t>
            </a:r>
            <a:endParaRPr lang="en-AU"/>
          </a:p>
        </p:txBody>
      </p:sp>
      <p:sp>
        <p:nvSpPr>
          <p:cNvPr id="12" name="Subtitle 2">
            <a:extLst>
              <a:ext uri="{FF2B5EF4-FFF2-40B4-BE49-F238E27FC236}">
                <a16:creationId xmlns:a16="http://schemas.microsoft.com/office/drawing/2014/main" id="{BFA863C7-10CC-F05E-13DA-AD2F57E9D2E9}"/>
              </a:ext>
            </a:extLst>
          </p:cNvPr>
          <p:cNvSpPr>
            <a:spLocks noGrp="1"/>
          </p:cNvSpPr>
          <p:nvPr>
            <p:ph type="subTitle" idx="1" hasCustomPrompt="1"/>
          </p:nvPr>
        </p:nvSpPr>
        <p:spPr>
          <a:xfrm>
            <a:off x="2136001" y="3742267"/>
            <a:ext cx="7919999" cy="1440000"/>
          </a:xfrm>
        </p:spPr>
        <p:txBody>
          <a:bodyPr/>
          <a:lstStyle>
            <a:lvl1pPr marL="0" indent="0" algn="ctr">
              <a:buNone/>
              <a:defRPr sz="2600" b="0">
                <a:solidFill>
                  <a:schemeClr val="bg2"/>
                </a:solidFill>
              </a:defRPr>
            </a:lvl1pPr>
            <a:lvl2pPr marL="0" indent="0" algn="ctr">
              <a:buNone/>
              <a:defRPr sz="2600" b="0">
                <a:solidFill>
                  <a:schemeClr val="bg2"/>
                </a:solidFill>
              </a:defRPr>
            </a:lvl2pPr>
            <a:lvl3pPr marL="0" indent="0" algn="ctr">
              <a:buNone/>
              <a:defRPr sz="2600" b="0">
                <a:solidFill>
                  <a:schemeClr val="bg2"/>
                </a:solidFill>
              </a:defRPr>
            </a:lvl3pPr>
            <a:lvl4pPr marL="0" indent="0" algn="ctr">
              <a:buNone/>
              <a:defRPr sz="2600" b="0">
                <a:solidFill>
                  <a:schemeClr val="bg2"/>
                </a:solidFill>
              </a:defRPr>
            </a:lvl4pPr>
            <a:lvl5pPr marL="0" indent="0" algn="ctr">
              <a:buNone/>
              <a:defRPr sz="2600" b="0">
                <a:solidFill>
                  <a:schemeClr val="bg2"/>
                </a:solidFill>
              </a:defRPr>
            </a:lvl5pPr>
            <a:lvl6pPr marL="0" indent="0" algn="ctr">
              <a:buNone/>
              <a:defRPr sz="2600" b="0">
                <a:solidFill>
                  <a:schemeClr val="bg2"/>
                </a:solidFill>
              </a:defRPr>
            </a:lvl6pPr>
            <a:lvl7pPr marL="0" indent="0" algn="ctr">
              <a:buNone/>
              <a:defRPr sz="2600" b="0">
                <a:solidFill>
                  <a:schemeClr val="bg2"/>
                </a:solidFill>
              </a:defRPr>
            </a:lvl7pPr>
            <a:lvl8pPr marL="0" indent="0" algn="ctr">
              <a:buNone/>
              <a:defRPr sz="2600" b="0">
                <a:solidFill>
                  <a:schemeClr val="bg2"/>
                </a:solidFill>
              </a:defRPr>
            </a:lvl8pPr>
            <a:lvl9pPr marL="0" indent="0" algn="ctr">
              <a:buNone/>
              <a:defRPr sz="2600" b="0">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pic>
        <p:nvPicPr>
          <p:cNvPr id="7" name="Graphic 6">
            <a:extLst>
              <a:ext uri="{FF2B5EF4-FFF2-40B4-BE49-F238E27FC236}">
                <a16:creationId xmlns:a16="http://schemas.microsoft.com/office/drawing/2014/main" id="{2E423B96-95EE-8746-B876-B25B7F11CB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8105" y="392059"/>
            <a:ext cx="2339765" cy="910000"/>
          </a:xfrm>
          <a:prstGeom prst="rect">
            <a:avLst/>
          </a:prstGeom>
        </p:spPr>
      </p:pic>
    </p:spTree>
    <p:extLst>
      <p:ext uri="{BB962C8B-B14F-4D97-AF65-F5344CB8AC3E}">
        <p14:creationId xmlns:p14="http://schemas.microsoft.com/office/powerpoint/2010/main" val="336625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format text-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DBF14D72-4060-C07D-3A97-79DCC160AF45}"/>
              </a:ext>
            </a:extLst>
          </p:cNvPr>
          <p:cNvSpPr>
            <a:spLocks noGrp="1"/>
          </p:cNvSpPr>
          <p:nvPr>
            <p:ph type="pic" sz="quarter" idx="14" hasCustomPrompt="1"/>
          </p:nvPr>
        </p:nvSpPr>
        <p:spPr>
          <a:xfrm>
            <a:off x="0" y="0"/>
            <a:ext cx="12192000" cy="6858000"/>
          </a:xfrm>
          <a:solidFill>
            <a:schemeClr val="bg1">
              <a:lumMod val="75000"/>
            </a:schemeClr>
          </a:solidFill>
        </p:spPr>
        <p:txBody>
          <a:bodyPr lIns="2088000" tIns="396000" rIns="216000" bIns="216000"/>
          <a:lstStyle>
            <a:lvl1pPr>
              <a:defRPr sz="1400">
                <a:solidFill>
                  <a:schemeClr val="bg1"/>
                </a:solidFill>
              </a:defRPr>
            </a:lvl1pPr>
          </a:lstStyle>
          <a:p>
            <a:r>
              <a:rPr lang="en-AU"/>
              <a:t>To insert an image, select ‘Insert Picture’, or click on icon. Select ‘Picture Format &gt; Crop’ to edit size and position of picture.</a:t>
            </a:r>
          </a:p>
        </p:txBody>
      </p:sp>
      <p:sp>
        <p:nvSpPr>
          <p:cNvPr id="16" name="Footer Placeholder 15">
            <a:extLst>
              <a:ext uri="{FF2B5EF4-FFF2-40B4-BE49-F238E27FC236}">
                <a16:creationId xmlns:a16="http://schemas.microsoft.com/office/drawing/2014/main" id="{40385070-405E-CB2B-D4A1-FE28C1D3D800}"/>
              </a:ext>
            </a:extLst>
          </p:cNvPr>
          <p:cNvSpPr>
            <a:spLocks noGrp="1"/>
          </p:cNvSpPr>
          <p:nvPr>
            <p:ph type="ftr" sz="quarter" idx="12"/>
          </p:nvPr>
        </p:nvSpPr>
        <p:spPr/>
        <p:txBody>
          <a:bodyPr/>
          <a:lstStyle>
            <a:lvl1pPr>
              <a:defRPr>
                <a:solidFill>
                  <a:schemeClr val="bg1"/>
                </a:solidFill>
              </a:defRPr>
            </a:lvl1pPr>
          </a:lstStyle>
          <a:p>
            <a:r>
              <a:rPr lang="en-GB"/>
              <a:t>University of Southern Queensland - Select 'Insert &gt; Header &amp; Footer'</a:t>
            </a:r>
            <a:endParaRPr lang="en-US"/>
          </a:p>
        </p:txBody>
      </p:sp>
      <p:sp>
        <p:nvSpPr>
          <p:cNvPr id="17" name="Slide Number Placeholder 16">
            <a:extLst>
              <a:ext uri="{FF2B5EF4-FFF2-40B4-BE49-F238E27FC236}">
                <a16:creationId xmlns:a16="http://schemas.microsoft.com/office/drawing/2014/main" id="{B2110E69-E56F-0CA7-4C4F-3A2E9AC35606}"/>
              </a:ext>
            </a:extLst>
          </p:cNvPr>
          <p:cNvSpPr>
            <a:spLocks noGrp="1"/>
          </p:cNvSpPr>
          <p:nvPr>
            <p:ph type="sldNum" sz="quarter" idx="13"/>
          </p:nvPr>
        </p:nvSpPr>
        <p:spPr/>
        <p:txBody>
          <a:bodyPr/>
          <a:lstStyle>
            <a:lvl1pPr>
              <a:defRPr>
                <a:solidFill>
                  <a:schemeClr val="bg1"/>
                </a:solidFill>
              </a:defRPr>
            </a:lvl1pPr>
          </a:lstStyle>
          <a:p>
            <a:fld id="{1D3E0C1E-CAA7-684E-BEA4-86303DCB0B0B}" type="slidenum">
              <a:rPr lang="en-US" smtClean="0"/>
              <a:pPr/>
              <a:t>‹#›</a:t>
            </a:fld>
            <a:endParaRPr lang="en-US"/>
          </a:p>
        </p:txBody>
      </p:sp>
      <p:sp>
        <p:nvSpPr>
          <p:cNvPr id="8" name="Text Placeholder 7">
            <a:extLst>
              <a:ext uri="{FF2B5EF4-FFF2-40B4-BE49-F238E27FC236}">
                <a16:creationId xmlns:a16="http://schemas.microsoft.com/office/drawing/2014/main" id="{E1624E67-0595-48E0-49A6-3DEEC673E09E}"/>
              </a:ext>
            </a:extLst>
          </p:cNvPr>
          <p:cNvSpPr>
            <a:spLocks noGrp="1"/>
          </p:cNvSpPr>
          <p:nvPr>
            <p:ph type="body" sz="quarter" idx="15" hasCustomPrompt="1"/>
          </p:nvPr>
        </p:nvSpPr>
        <p:spPr>
          <a:xfrm>
            <a:off x="1332753" y="0"/>
            <a:ext cx="10859248" cy="6215064"/>
          </a:xfrm>
          <a:custGeom>
            <a:avLst/>
            <a:gdLst>
              <a:gd name="connsiteX0" fmla="*/ 884784 w 10859248"/>
              <a:gd name="connsiteY0" fmla="*/ 1830920 h 6215064"/>
              <a:gd name="connsiteX1" fmla="*/ 3224784 w 10859248"/>
              <a:gd name="connsiteY1" fmla="*/ 1830920 h 6215064"/>
              <a:gd name="connsiteX2" fmla="*/ 3224784 w 10859248"/>
              <a:gd name="connsiteY2" fmla="*/ 2741720 h 6215064"/>
              <a:gd name="connsiteX3" fmla="*/ 884784 w 10859248"/>
              <a:gd name="connsiteY3" fmla="*/ 2741720 h 6215064"/>
              <a:gd name="connsiteX4" fmla="*/ 0 w 10859248"/>
              <a:gd name="connsiteY4" fmla="*/ 0 h 6215064"/>
              <a:gd name="connsiteX5" fmla="*/ 25375 w 10859248"/>
              <a:gd name="connsiteY5" fmla="*/ 0 h 6215064"/>
              <a:gd name="connsiteX6" fmla="*/ 25375 w 10859248"/>
              <a:gd name="connsiteY6" fmla="*/ 5187692 h 6215064"/>
              <a:gd name="connsiteX7" fmla="*/ 1029347 w 10859248"/>
              <a:gd name="connsiteY7" fmla="*/ 6189737 h 6215064"/>
              <a:gd name="connsiteX8" fmla="*/ 10859248 w 10859248"/>
              <a:gd name="connsiteY8" fmla="*/ 6189737 h 6215064"/>
              <a:gd name="connsiteX9" fmla="*/ 10859248 w 10859248"/>
              <a:gd name="connsiteY9" fmla="*/ 6215064 h 6215064"/>
              <a:gd name="connsiteX10" fmla="*/ 1029347 w 10859248"/>
              <a:gd name="connsiteY10" fmla="*/ 6215064 h 6215064"/>
              <a:gd name="connsiteX11" fmla="*/ 0 w 10859248"/>
              <a:gd name="connsiteY11" fmla="*/ 5187692 h 6215064"/>
              <a:gd name="connsiteX0" fmla="*/ 884784 w 10859248"/>
              <a:gd name="connsiteY0" fmla="*/ 1830920 h 6215064"/>
              <a:gd name="connsiteX1" fmla="*/ 3224784 w 10859248"/>
              <a:gd name="connsiteY1" fmla="*/ 2741720 h 6215064"/>
              <a:gd name="connsiteX2" fmla="*/ 884784 w 10859248"/>
              <a:gd name="connsiteY2" fmla="*/ 2741720 h 6215064"/>
              <a:gd name="connsiteX3" fmla="*/ 884784 w 10859248"/>
              <a:gd name="connsiteY3" fmla="*/ 1830920 h 6215064"/>
              <a:gd name="connsiteX4" fmla="*/ 0 w 10859248"/>
              <a:gd name="connsiteY4" fmla="*/ 0 h 6215064"/>
              <a:gd name="connsiteX5" fmla="*/ 25375 w 10859248"/>
              <a:gd name="connsiteY5" fmla="*/ 0 h 6215064"/>
              <a:gd name="connsiteX6" fmla="*/ 25375 w 10859248"/>
              <a:gd name="connsiteY6" fmla="*/ 5187692 h 6215064"/>
              <a:gd name="connsiteX7" fmla="*/ 1029347 w 10859248"/>
              <a:gd name="connsiteY7" fmla="*/ 6189737 h 6215064"/>
              <a:gd name="connsiteX8" fmla="*/ 10859248 w 10859248"/>
              <a:gd name="connsiteY8" fmla="*/ 6189737 h 6215064"/>
              <a:gd name="connsiteX9" fmla="*/ 10859248 w 10859248"/>
              <a:gd name="connsiteY9" fmla="*/ 6215064 h 6215064"/>
              <a:gd name="connsiteX10" fmla="*/ 1029347 w 10859248"/>
              <a:gd name="connsiteY10" fmla="*/ 6215064 h 6215064"/>
              <a:gd name="connsiteX11" fmla="*/ 0 w 10859248"/>
              <a:gd name="connsiteY11" fmla="*/ 5187692 h 6215064"/>
              <a:gd name="connsiteX12" fmla="*/ 0 w 10859248"/>
              <a:gd name="connsiteY12" fmla="*/ 0 h 6215064"/>
              <a:gd name="connsiteX0" fmla="*/ 884784 w 10859248"/>
              <a:gd name="connsiteY0" fmla="*/ 1830920 h 6215064"/>
              <a:gd name="connsiteX1" fmla="*/ 884784 w 10859248"/>
              <a:gd name="connsiteY1" fmla="*/ 2741720 h 6215064"/>
              <a:gd name="connsiteX2" fmla="*/ 884784 w 10859248"/>
              <a:gd name="connsiteY2" fmla="*/ 1830920 h 6215064"/>
              <a:gd name="connsiteX3" fmla="*/ 0 w 10859248"/>
              <a:gd name="connsiteY3" fmla="*/ 0 h 6215064"/>
              <a:gd name="connsiteX4" fmla="*/ 25375 w 10859248"/>
              <a:gd name="connsiteY4" fmla="*/ 0 h 6215064"/>
              <a:gd name="connsiteX5" fmla="*/ 25375 w 10859248"/>
              <a:gd name="connsiteY5" fmla="*/ 5187692 h 6215064"/>
              <a:gd name="connsiteX6" fmla="*/ 1029347 w 10859248"/>
              <a:gd name="connsiteY6" fmla="*/ 6189737 h 6215064"/>
              <a:gd name="connsiteX7" fmla="*/ 10859248 w 10859248"/>
              <a:gd name="connsiteY7" fmla="*/ 6189737 h 6215064"/>
              <a:gd name="connsiteX8" fmla="*/ 10859248 w 10859248"/>
              <a:gd name="connsiteY8" fmla="*/ 6215064 h 6215064"/>
              <a:gd name="connsiteX9" fmla="*/ 1029347 w 10859248"/>
              <a:gd name="connsiteY9" fmla="*/ 6215064 h 6215064"/>
              <a:gd name="connsiteX10" fmla="*/ 0 w 10859248"/>
              <a:gd name="connsiteY10" fmla="*/ 5187692 h 6215064"/>
              <a:gd name="connsiteX11" fmla="*/ 0 w 10859248"/>
              <a:gd name="connsiteY11" fmla="*/ 0 h 6215064"/>
              <a:gd name="connsiteX0" fmla="*/ 0 w 10859248"/>
              <a:gd name="connsiteY0" fmla="*/ 0 h 6215064"/>
              <a:gd name="connsiteX1" fmla="*/ 25375 w 10859248"/>
              <a:gd name="connsiteY1" fmla="*/ 0 h 6215064"/>
              <a:gd name="connsiteX2" fmla="*/ 25375 w 10859248"/>
              <a:gd name="connsiteY2" fmla="*/ 5187692 h 6215064"/>
              <a:gd name="connsiteX3" fmla="*/ 1029347 w 10859248"/>
              <a:gd name="connsiteY3" fmla="*/ 6189737 h 6215064"/>
              <a:gd name="connsiteX4" fmla="*/ 10859248 w 10859248"/>
              <a:gd name="connsiteY4" fmla="*/ 6189737 h 6215064"/>
              <a:gd name="connsiteX5" fmla="*/ 10859248 w 10859248"/>
              <a:gd name="connsiteY5" fmla="*/ 6215064 h 6215064"/>
              <a:gd name="connsiteX6" fmla="*/ 1029347 w 10859248"/>
              <a:gd name="connsiteY6" fmla="*/ 6215064 h 6215064"/>
              <a:gd name="connsiteX7" fmla="*/ 0 w 10859248"/>
              <a:gd name="connsiteY7" fmla="*/ 5187692 h 6215064"/>
              <a:gd name="connsiteX8" fmla="*/ 0 w 10859248"/>
              <a:gd name="connsiteY8" fmla="*/ 0 h 621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9248" h="6215064">
                <a:moveTo>
                  <a:pt x="0" y="0"/>
                </a:moveTo>
                <a:lnTo>
                  <a:pt x="25375" y="0"/>
                </a:lnTo>
                <a:lnTo>
                  <a:pt x="25375" y="5187692"/>
                </a:lnTo>
                <a:cubicBezTo>
                  <a:pt x="25375" y="5740217"/>
                  <a:pt x="475759" y="6189737"/>
                  <a:pt x="1029347" y="6189737"/>
                </a:cubicBezTo>
                <a:lnTo>
                  <a:pt x="10859248" y="6189737"/>
                </a:lnTo>
                <a:lnTo>
                  <a:pt x="10859248" y="6215064"/>
                </a:lnTo>
                <a:lnTo>
                  <a:pt x="1029347" y="6215064"/>
                </a:lnTo>
                <a:cubicBezTo>
                  <a:pt x="461771" y="6215064"/>
                  <a:pt x="0" y="5754179"/>
                  <a:pt x="0" y="5187692"/>
                </a:cubicBezTo>
                <a:lnTo>
                  <a:pt x="0" y="0"/>
                </a:lnTo>
                <a:close/>
              </a:path>
            </a:pathLst>
          </a:custGeom>
          <a:solidFill>
            <a:schemeClr val="bg1"/>
          </a:solidFill>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a:t>
            </a:r>
            <a:endParaRPr lang="en-AU"/>
          </a:p>
        </p:txBody>
      </p:sp>
      <p:sp>
        <p:nvSpPr>
          <p:cNvPr id="3" name="Title 2">
            <a:extLst>
              <a:ext uri="{FF2B5EF4-FFF2-40B4-BE49-F238E27FC236}">
                <a16:creationId xmlns:a16="http://schemas.microsoft.com/office/drawing/2014/main" id="{33D5B20E-950B-DC5F-17F8-596559794A9F}"/>
              </a:ext>
            </a:extLst>
          </p:cNvPr>
          <p:cNvSpPr>
            <a:spLocks noGrp="1"/>
          </p:cNvSpPr>
          <p:nvPr>
            <p:ph type="title" hasCustomPrompt="1"/>
          </p:nvPr>
        </p:nvSpPr>
        <p:spPr>
          <a:xfrm>
            <a:off x="2081063" y="3552449"/>
            <a:ext cx="9720000" cy="1440000"/>
          </a:xfrm>
        </p:spPr>
        <p:txBody>
          <a:bodyPr anchor="ctr" anchorCtr="0"/>
          <a:lstStyle>
            <a:lvl1pPr>
              <a:defRPr sz="5000">
                <a:solidFill>
                  <a:schemeClr val="bg1"/>
                </a:solidFill>
              </a:defRPr>
            </a:lvl1pPr>
          </a:lstStyle>
          <a:p>
            <a:r>
              <a:rPr lang="en-GB"/>
              <a:t>Click to add large format text</a:t>
            </a:r>
            <a:endParaRPr lang="en-AU"/>
          </a:p>
        </p:txBody>
      </p:sp>
      <p:pic>
        <p:nvPicPr>
          <p:cNvPr id="7" name="Picture 6" descr="Logo&#10;&#10;Description automatically generated">
            <a:extLst>
              <a:ext uri="{FF2B5EF4-FFF2-40B4-BE49-F238E27FC236}">
                <a16:creationId xmlns:a16="http://schemas.microsoft.com/office/drawing/2014/main" id="{8F3CAFD5-02F7-E94B-89DA-4DE2065AD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87" y="6321422"/>
            <a:ext cx="719995" cy="258403"/>
          </a:xfrm>
          <a:prstGeom prst="rect">
            <a:avLst/>
          </a:prstGeom>
        </p:spPr>
      </p:pic>
    </p:spTree>
    <p:extLst>
      <p:ext uri="{BB962C8B-B14F-4D97-AF65-F5344CB8AC3E}">
        <p14:creationId xmlns:p14="http://schemas.microsoft.com/office/powerpoint/2010/main" val="2129660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forma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EC405A-AA92-689E-E74E-9E99AFC2049E}"/>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Graphic 8">
            <a:extLst>
              <a:ext uri="{FF2B5EF4-FFF2-40B4-BE49-F238E27FC236}">
                <a16:creationId xmlns:a16="http://schemas.microsoft.com/office/drawing/2014/main" id="{A4ED52FE-5DF9-8C49-BBA1-9AB3313B790B}"/>
              </a:ext>
            </a:extLst>
          </p:cNvPr>
          <p:cNvSpPr/>
          <p:nvPr/>
        </p:nvSpPr>
        <p:spPr>
          <a:xfrm>
            <a:off x="1332753" y="0"/>
            <a:ext cx="10859247" cy="6215063"/>
          </a:xfrm>
          <a:custGeom>
            <a:avLst/>
            <a:gdLst>
              <a:gd name="connsiteX0" fmla="*/ 10809467 w 10809466"/>
              <a:gd name="connsiteY0" fmla="*/ 6201490 h 6201489"/>
              <a:gd name="connsiteX1" fmla="*/ 1024628 w 10809466"/>
              <a:gd name="connsiteY1" fmla="*/ 6201490 h 6201489"/>
              <a:gd name="connsiteX2" fmla="*/ 0 w 10809466"/>
              <a:gd name="connsiteY2" fmla="*/ 5176362 h 6201489"/>
              <a:gd name="connsiteX3" fmla="*/ 0 w 10809466"/>
              <a:gd name="connsiteY3" fmla="*/ 0 h 6201489"/>
              <a:gd name="connsiteX4" fmla="*/ 25259 w 10809466"/>
              <a:gd name="connsiteY4" fmla="*/ 0 h 6201489"/>
              <a:gd name="connsiteX5" fmla="*/ 25259 w 10809466"/>
              <a:gd name="connsiteY5" fmla="*/ 5176362 h 6201489"/>
              <a:gd name="connsiteX6" fmla="*/ 1024628 w 10809466"/>
              <a:gd name="connsiteY6" fmla="*/ 6176218 h 6201489"/>
              <a:gd name="connsiteX7" fmla="*/ 10809467 w 10809466"/>
              <a:gd name="connsiteY7" fmla="*/ 6176218 h 6201489"/>
              <a:gd name="connsiteX8" fmla="*/ 10809467 w 10809466"/>
              <a:gd name="connsiteY8" fmla="*/ 6201490 h 62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9466" h="6201489">
                <a:moveTo>
                  <a:pt x="10809467" y="6201490"/>
                </a:moveTo>
                <a:lnTo>
                  <a:pt x="1024628" y="6201490"/>
                </a:lnTo>
                <a:cubicBezTo>
                  <a:pt x="459654" y="6201490"/>
                  <a:pt x="0" y="5741611"/>
                  <a:pt x="0" y="5176362"/>
                </a:cubicBezTo>
                <a:lnTo>
                  <a:pt x="0" y="0"/>
                </a:lnTo>
                <a:lnTo>
                  <a:pt x="25259" y="0"/>
                </a:lnTo>
                <a:lnTo>
                  <a:pt x="25259" y="5176362"/>
                </a:lnTo>
                <a:cubicBezTo>
                  <a:pt x="25259" y="5727680"/>
                  <a:pt x="473578" y="6176218"/>
                  <a:pt x="1024628" y="6176218"/>
                </a:cubicBezTo>
                <a:lnTo>
                  <a:pt x="10809467" y="6176218"/>
                </a:lnTo>
                <a:lnTo>
                  <a:pt x="10809467" y="6201490"/>
                </a:lnTo>
                <a:close/>
              </a:path>
            </a:pathLst>
          </a:custGeom>
          <a:solidFill>
            <a:schemeClr val="tx2"/>
          </a:solidFill>
          <a:ln w="8925" cap="flat">
            <a:noFill/>
            <a:prstDash val="solid"/>
            <a:miter/>
          </a:ln>
        </p:spPr>
        <p:txBody>
          <a:bodyPr rtlCol="0" anchor="ctr"/>
          <a:lstStyle/>
          <a:p>
            <a:endParaRPr lang="en-US"/>
          </a:p>
        </p:txBody>
      </p:sp>
      <p:sp>
        <p:nvSpPr>
          <p:cNvPr id="16" name="Footer Placeholder 15">
            <a:extLst>
              <a:ext uri="{FF2B5EF4-FFF2-40B4-BE49-F238E27FC236}">
                <a16:creationId xmlns:a16="http://schemas.microsoft.com/office/drawing/2014/main" id="{40385070-405E-CB2B-D4A1-FE28C1D3D800}"/>
              </a:ext>
            </a:extLst>
          </p:cNvPr>
          <p:cNvSpPr>
            <a:spLocks noGrp="1"/>
          </p:cNvSpPr>
          <p:nvPr>
            <p:ph type="ftr" sz="quarter" idx="12"/>
          </p:nvPr>
        </p:nvSpPr>
        <p:spPr/>
        <p:txBody>
          <a:bodyPr/>
          <a:lstStyle>
            <a:lvl1pPr>
              <a:defRPr>
                <a:solidFill>
                  <a:schemeClr val="tx2"/>
                </a:solidFill>
              </a:defRPr>
            </a:lvl1pPr>
          </a:lstStyle>
          <a:p>
            <a:r>
              <a:rPr lang="en-GB"/>
              <a:t>University of Southern Queensland - Select 'Insert &gt; Header &amp; Footer'</a:t>
            </a:r>
            <a:endParaRPr lang="en-US"/>
          </a:p>
        </p:txBody>
      </p:sp>
      <p:sp>
        <p:nvSpPr>
          <p:cNvPr id="17" name="Slide Number Placeholder 16">
            <a:extLst>
              <a:ext uri="{FF2B5EF4-FFF2-40B4-BE49-F238E27FC236}">
                <a16:creationId xmlns:a16="http://schemas.microsoft.com/office/drawing/2014/main" id="{B2110E69-E56F-0CA7-4C4F-3A2E9AC35606}"/>
              </a:ext>
            </a:extLst>
          </p:cNvPr>
          <p:cNvSpPr>
            <a:spLocks noGrp="1"/>
          </p:cNvSpPr>
          <p:nvPr>
            <p:ph type="sldNum" sz="quarter" idx="13"/>
          </p:nvPr>
        </p:nvSpPr>
        <p:spPr/>
        <p:txBody>
          <a:bodyPr/>
          <a:lstStyle>
            <a:lvl1pPr>
              <a:defRPr>
                <a:solidFill>
                  <a:schemeClr val="tx2"/>
                </a:solidFill>
              </a:defRPr>
            </a:lvl1pPr>
          </a:lstStyle>
          <a:p>
            <a:fld id="{1D3E0C1E-CAA7-684E-BEA4-86303DCB0B0B}" type="slidenum">
              <a:rPr lang="en-US" smtClean="0"/>
              <a:pPr/>
              <a:t>‹#›</a:t>
            </a:fld>
            <a:endParaRPr lang="en-US"/>
          </a:p>
        </p:txBody>
      </p:sp>
      <p:sp>
        <p:nvSpPr>
          <p:cNvPr id="3" name="Title 2">
            <a:extLst>
              <a:ext uri="{FF2B5EF4-FFF2-40B4-BE49-F238E27FC236}">
                <a16:creationId xmlns:a16="http://schemas.microsoft.com/office/drawing/2014/main" id="{0E450912-3A57-EE83-48C7-3A670F9142DC}"/>
              </a:ext>
            </a:extLst>
          </p:cNvPr>
          <p:cNvSpPr>
            <a:spLocks noGrp="1"/>
          </p:cNvSpPr>
          <p:nvPr>
            <p:ph type="title" hasCustomPrompt="1"/>
          </p:nvPr>
        </p:nvSpPr>
        <p:spPr>
          <a:xfrm>
            <a:off x="1884013" y="409902"/>
            <a:ext cx="9900000" cy="1440000"/>
          </a:xfrm>
        </p:spPr>
        <p:txBody>
          <a:bodyPr/>
          <a:lstStyle>
            <a:lvl1pPr>
              <a:defRPr sz="5000"/>
            </a:lvl1pPr>
          </a:lstStyle>
          <a:p>
            <a:r>
              <a:rPr lang="en-GB"/>
              <a:t>Click to add large format text</a:t>
            </a:r>
            <a:endParaRPr lang="en-AU"/>
          </a:p>
        </p:txBody>
      </p:sp>
      <p:pic>
        <p:nvPicPr>
          <p:cNvPr id="11" name="Picture 10">
            <a:extLst>
              <a:ext uri="{FF2B5EF4-FFF2-40B4-BE49-F238E27FC236}">
                <a16:creationId xmlns:a16="http://schemas.microsoft.com/office/drawing/2014/main" id="{C4FF3D73-E588-AA4D-83E7-6EBB26A28C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3"/>
          </a:xfrm>
          <a:prstGeom prst="rect">
            <a:avLst/>
          </a:prstGeom>
        </p:spPr>
      </p:pic>
    </p:spTree>
    <p:extLst>
      <p:ext uri="{BB962C8B-B14F-4D97-AF65-F5344CB8AC3E}">
        <p14:creationId xmlns:p14="http://schemas.microsoft.com/office/powerpoint/2010/main" val="898636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ature text-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E91DB9-C47E-BA46-3FBA-CD86A4748AB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Graphic 5">
            <a:extLst>
              <a:ext uri="{FF2B5EF4-FFF2-40B4-BE49-F238E27FC236}">
                <a16:creationId xmlns:a16="http://schemas.microsoft.com/office/drawing/2014/main" id="{1911B30D-094E-9D2F-8BD2-4927609CB842}"/>
              </a:ext>
            </a:extLst>
          </p:cNvPr>
          <p:cNvSpPr/>
          <p:nvPr/>
        </p:nvSpPr>
        <p:spPr>
          <a:xfrm>
            <a:off x="1382534" y="403265"/>
            <a:ext cx="10809466" cy="6454735"/>
          </a:xfrm>
          <a:custGeom>
            <a:avLst/>
            <a:gdLst>
              <a:gd name="connsiteX0" fmla="*/ 1012043 w 10809466"/>
              <a:gd name="connsiteY0" fmla="*/ 0 h 6454735"/>
              <a:gd name="connsiteX1" fmla="*/ 0 w 10809466"/>
              <a:gd name="connsiteY1" fmla="*/ 1012537 h 6454735"/>
              <a:gd name="connsiteX2" fmla="*/ 0 w 10809466"/>
              <a:gd name="connsiteY2" fmla="*/ 6454735 h 6454735"/>
              <a:gd name="connsiteX3" fmla="*/ 10809467 w 10809466"/>
              <a:gd name="connsiteY3" fmla="*/ 6454735 h 6454735"/>
              <a:gd name="connsiteX4" fmla="*/ 10809467 w 10809466"/>
              <a:gd name="connsiteY4" fmla="*/ 0 h 6454735"/>
              <a:gd name="connsiteX5" fmla="*/ 1012043 w 10809466"/>
              <a:gd name="connsiteY5" fmla="*/ 0 h 64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466" h="6454735">
                <a:moveTo>
                  <a:pt x="1012043" y="0"/>
                </a:moveTo>
                <a:cubicBezTo>
                  <a:pt x="453139" y="0"/>
                  <a:pt x="0" y="453360"/>
                  <a:pt x="0" y="1012537"/>
                </a:cubicBezTo>
                <a:lnTo>
                  <a:pt x="0" y="6454735"/>
                </a:lnTo>
                <a:lnTo>
                  <a:pt x="10809467" y="6454735"/>
                </a:lnTo>
                <a:lnTo>
                  <a:pt x="10809467" y="0"/>
                </a:lnTo>
                <a:lnTo>
                  <a:pt x="1012043" y="0"/>
                </a:lnTo>
                <a:close/>
              </a:path>
            </a:pathLst>
          </a:custGeom>
          <a:solidFill>
            <a:schemeClr val="accent3"/>
          </a:solidFill>
          <a:ln w="8925"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16F69060-798D-41A3-8522-3049C026A19C}"/>
              </a:ext>
            </a:extLst>
          </p:cNvPr>
          <p:cNvSpPr>
            <a:spLocks noGrp="1"/>
          </p:cNvSpPr>
          <p:nvPr>
            <p:ph type="dt" sz="half" idx="10"/>
          </p:nvPr>
        </p:nvSpPr>
        <p:spPr/>
        <p:txBody>
          <a:bodyPr/>
          <a:lstStyle>
            <a:lvl1pPr>
              <a:defRPr>
                <a:solidFill>
                  <a:schemeClr val="bg1"/>
                </a:solidFill>
              </a:defRPr>
            </a:lvl1pPr>
          </a:lstStyle>
          <a:p>
            <a:r>
              <a:rPr lang="en-US"/>
              <a:t>Insert Date via Header &amp; Footer</a:t>
            </a:r>
            <a:endParaRPr lang="en-GB"/>
          </a:p>
        </p:txBody>
      </p:sp>
      <p:sp>
        <p:nvSpPr>
          <p:cNvPr id="5" name="Footer Placeholder 4">
            <a:extLst>
              <a:ext uri="{FF2B5EF4-FFF2-40B4-BE49-F238E27FC236}">
                <a16:creationId xmlns:a16="http://schemas.microsoft.com/office/drawing/2014/main" id="{F7697F9D-CE24-603E-6A57-D4866968AFD8}"/>
              </a:ext>
            </a:extLst>
          </p:cNvPr>
          <p:cNvSpPr>
            <a:spLocks noGrp="1"/>
          </p:cNvSpPr>
          <p:nvPr>
            <p:ph type="ftr" sz="quarter" idx="11"/>
          </p:nvPr>
        </p:nvSpPr>
        <p:spPr/>
        <p:txBody>
          <a:bodyPr/>
          <a:lstStyle>
            <a:lvl1pPr>
              <a:defRPr>
                <a:solidFill>
                  <a:schemeClr val="accent2"/>
                </a:solidFill>
              </a:defRPr>
            </a:lvl1pPr>
          </a:lstStyle>
          <a:p>
            <a:r>
              <a:rPr lang="en-GB"/>
              <a:t>University of Southern Queensland - Select 'Insert &gt; Header &amp; Footer'</a:t>
            </a:r>
          </a:p>
        </p:txBody>
      </p:sp>
      <p:sp>
        <p:nvSpPr>
          <p:cNvPr id="6" name="Slide Number Placeholder 5">
            <a:extLst>
              <a:ext uri="{FF2B5EF4-FFF2-40B4-BE49-F238E27FC236}">
                <a16:creationId xmlns:a16="http://schemas.microsoft.com/office/drawing/2014/main" id="{31CAFF5F-A2AA-188B-5953-37C78A66A646}"/>
              </a:ext>
            </a:extLst>
          </p:cNvPr>
          <p:cNvSpPr>
            <a:spLocks noGrp="1"/>
          </p:cNvSpPr>
          <p:nvPr>
            <p:ph type="sldNum" sz="quarter" idx="12"/>
          </p:nvPr>
        </p:nvSpPr>
        <p:spPr/>
        <p:txBody>
          <a:bodyPr/>
          <a:lstStyle>
            <a:lvl1pPr>
              <a:defRPr>
                <a:solidFill>
                  <a:schemeClr val="accent2"/>
                </a:solidFill>
              </a:defRPr>
            </a:lvl1pPr>
          </a:lstStyle>
          <a:p>
            <a:fld id="{F5AEA0E0-5CC6-4BD0-905C-A0021E419432}" type="slidenum">
              <a:rPr lang="en-GB" smtClean="0"/>
              <a:pPr/>
              <a:t>‹#›</a:t>
            </a:fld>
            <a:endParaRPr lang="en-GB"/>
          </a:p>
        </p:txBody>
      </p:sp>
      <p:sp>
        <p:nvSpPr>
          <p:cNvPr id="8" name="Title 7">
            <a:extLst>
              <a:ext uri="{FF2B5EF4-FFF2-40B4-BE49-F238E27FC236}">
                <a16:creationId xmlns:a16="http://schemas.microsoft.com/office/drawing/2014/main" id="{69C9B0E6-F557-9B01-1C6A-62E24036070C}"/>
              </a:ext>
            </a:extLst>
          </p:cNvPr>
          <p:cNvSpPr>
            <a:spLocks noGrp="1"/>
          </p:cNvSpPr>
          <p:nvPr>
            <p:ph type="title" hasCustomPrompt="1"/>
          </p:nvPr>
        </p:nvSpPr>
        <p:spPr>
          <a:xfrm>
            <a:off x="2263164" y="1233488"/>
            <a:ext cx="8280000" cy="1440000"/>
          </a:xfrm>
        </p:spPr>
        <p:txBody>
          <a:bodyPr/>
          <a:lstStyle>
            <a:lvl1pPr>
              <a:defRPr>
                <a:solidFill>
                  <a:schemeClr val="accent2"/>
                </a:solidFill>
              </a:defRPr>
            </a:lvl1pPr>
          </a:lstStyle>
          <a:p>
            <a:r>
              <a:rPr lang="en-GB"/>
              <a:t>Click to add feature text</a:t>
            </a:r>
            <a:endParaRPr lang="en-AU"/>
          </a:p>
        </p:txBody>
      </p:sp>
      <p:pic>
        <p:nvPicPr>
          <p:cNvPr id="9" name="Picture 8">
            <a:extLst>
              <a:ext uri="{FF2B5EF4-FFF2-40B4-BE49-F238E27FC236}">
                <a16:creationId xmlns:a16="http://schemas.microsoft.com/office/drawing/2014/main" id="{EFB1529E-EE5D-8347-87B7-1BDFEC732E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22867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ature text-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E91DB9-C47E-BA46-3FBA-CD86A4748AB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Graphic 5">
            <a:extLst>
              <a:ext uri="{FF2B5EF4-FFF2-40B4-BE49-F238E27FC236}">
                <a16:creationId xmlns:a16="http://schemas.microsoft.com/office/drawing/2014/main" id="{1911B30D-094E-9D2F-8BD2-4927609CB842}"/>
              </a:ext>
            </a:extLst>
          </p:cNvPr>
          <p:cNvSpPr/>
          <p:nvPr/>
        </p:nvSpPr>
        <p:spPr>
          <a:xfrm>
            <a:off x="1382534" y="403265"/>
            <a:ext cx="10809466" cy="6454735"/>
          </a:xfrm>
          <a:custGeom>
            <a:avLst/>
            <a:gdLst>
              <a:gd name="connsiteX0" fmla="*/ 1012043 w 10809466"/>
              <a:gd name="connsiteY0" fmla="*/ 0 h 6454735"/>
              <a:gd name="connsiteX1" fmla="*/ 0 w 10809466"/>
              <a:gd name="connsiteY1" fmla="*/ 1012537 h 6454735"/>
              <a:gd name="connsiteX2" fmla="*/ 0 w 10809466"/>
              <a:gd name="connsiteY2" fmla="*/ 6454735 h 6454735"/>
              <a:gd name="connsiteX3" fmla="*/ 10809467 w 10809466"/>
              <a:gd name="connsiteY3" fmla="*/ 6454735 h 6454735"/>
              <a:gd name="connsiteX4" fmla="*/ 10809467 w 10809466"/>
              <a:gd name="connsiteY4" fmla="*/ 0 h 6454735"/>
              <a:gd name="connsiteX5" fmla="*/ 1012043 w 10809466"/>
              <a:gd name="connsiteY5" fmla="*/ 0 h 64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466" h="6454735">
                <a:moveTo>
                  <a:pt x="1012043" y="0"/>
                </a:moveTo>
                <a:cubicBezTo>
                  <a:pt x="453139" y="0"/>
                  <a:pt x="0" y="453360"/>
                  <a:pt x="0" y="1012537"/>
                </a:cubicBezTo>
                <a:lnTo>
                  <a:pt x="0" y="6454735"/>
                </a:lnTo>
                <a:lnTo>
                  <a:pt x="10809467" y="6454735"/>
                </a:lnTo>
                <a:lnTo>
                  <a:pt x="10809467" y="0"/>
                </a:lnTo>
                <a:lnTo>
                  <a:pt x="1012043" y="0"/>
                </a:lnTo>
                <a:close/>
              </a:path>
            </a:pathLst>
          </a:custGeom>
          <a:solidFill>
            <a:schemeClr val="bg2"/>
          </a:solidFill>
          <a:ln w="8925"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16F69060-798D-41A3-8522-3049C026A19C}"/>
              </a:ext>
            </a:extLst>
          </p:cNvPr>
          <p:cNvSpPr>
            <a:spLocks noGrp="1"/>
          </p:cNvSpPr>
          <p:nvPr>
            <p:ph type="dt" sz="half" idx="10"/>
          </p:nvPr>
        </p:nvSpPr>
        <p:spPr/>
        <p:txBody>
          <a:bodyPr/>
          <a:lstStyle>
            <a:lvl1pPr>
              <a:defRPr>
                <a:solidFill>
                  <a:schemeClr val="bg1"/>
                </a:solidFill>
              </a:defRPr>
            </a:lvl1pPr>
          </a:lstStyle>
          <a:p>
            <a:r>
              <a:rPr lang="en-US"/>
              <a:t>Insert Date via Header &amp; Footer</a:t>
            </a:r>
            <a:endParaRPr lang="en-GB"/>
          </a:p>
        </p:txBody>
      </p:sp>
      <p:sp>
        <p:nvSpPr>
          <p:cNvPr id="5" name="Footer Placeholder 4">
            <a:extLst>
              <a:ext uri="{FF2B5EF4-FFF2-40B4-BE49-F238E27FC236}">
                <a16:creationId xmlns:a16="http://schemas.microsoft.com/office/drawing/2014/main" id="{F7697F9D-CE24-603E-6A57-D4866968AFD8}"/>
              </a:ext>
            </a:extLst>
          </p:cNvPr>
          <p:cNvSpPr>
            <a:spLocks noGrp="1"/>
          </p:cNvSpPr>
          <p:nvPr>
            <p:ph type="ftr" sz="quarter" idx="11"/>
          </p:nvPr>
        </p:nvSpPr>
        <p:spPr/>
        <p:txBody>
          <a:bodyPr/>
          <a:lstStyle/>
          <a:p>
            <a:r>
              <a:rPr lang="en-GB"/>
              <a:t>University of Southern Queensland - Select 'Insert &gt; Header &amp; Footer'</a:t>
            </a:r>
          </a:p>
        </p:txBody>
      </p:sp>
      <p:sp>
        <p:nvSpPr>
          <p:cNvPr id="6" name="Slide Number Placeholder 5">
            <a:extLst>
              <a:ext uri="{FF2B5EF4-FFF2-40B4-BE49-F238E27FC236}">
                <a16:creationId xmlns:a16="http://schemas.microsoft.com/office/drawing/2014/main" id="{31CAFF5F-A2AA-188B-5953-37C78A66A646}"/>
              </a:ext>
            </a:extLst>
          </p:cNvPr>
          <p:cNvSpPr>
            <a:spLocks noGrp="1"/>
          </p:cNvSpPr>
          <p:nvPr>
            <p:ph type="sldNum" sz="quarter" idx="12"/>
          </p:nvPr>
        </p:nvSpPr>
        <p:spPr/>
        <p:txBody>
          <a:bodyPr/>
          <a:lstStyle/>
          <a:p>
            <a:fld id="{F5AEA0E0-5CC6-4BD0-905C-A0021E419432}" type="slidenum">
              <a:rPr lang="en-GB" smtClean="0"/>
              <a:pPr/>
              <a:t>‹#›</a:t>
            </a:fld>
            <a:endParaRPr lang="en-GB"/>
          </a:p>
        </p:txBody>
      </p:sp>
      <p:sp>
        <p:nvSpPr>
          <p:cNvPr id="8" name="Title 7">
            <a:extLst>
              <a:ext uri="{FF2B5EF4-FFF2-40B4-BE49-F238E27FC236}">
                <a16:creationId xmlns:a16="http://schemas.microsoft.com/office/drawing/2014/main" id="{69C9B0E6-F557-9B01-1C6A-62E24036070C}"/>
              </a:ext>
            </a:extLst>
          </p:cNvPr>
          <p:cNvSpPr>
            <a:spLocks noGrp="1"/>
          </p:cNvSpPr>
          <p:nvPr>
            <p:ph type="title" hasCustomPrompt="1"/>
          </p:nvPr>
        </p:nvSpPr>
        <p:spPr>
          <a:xfrm>
            <a:off x="2263164" y="1233488"/>
            <a:ext cx="8280000" cy="1440000"/>
          </a:xfrm>
        </p:spPr>
        <p:txBody>
          <a:bodyPr/>
          <a:lstStyle/>
          <a:p>
            <a:r>
              <a:rPr lang="en-GB"/>
              <a:t>Click to add feature text</a:t>
            </a:r>
            <a:endParaRPr lang="en-AU"/>
          </a:p>
        </p:txBody>
      </p:sp>
      <p:pic>
        <p:nvPicPr>
          <p:cNvPr id="13" name="Picture 12">
            <a:extLst>
              <a:ext uri="{FF2B5EF4-FFF2-40B4-BE49-F238E27FC236}">
                <a16:creationId xmlns:a16="http://schemas.microsoft.com/office/drawing/2014/main" id="{1E27625D-93A4-D44A-A663-B3BC8E2AFF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1224806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84F331-592D-28E4-0B2B-D4B47F22E01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5">
            <a:extLst>
              <a:ext uri="{FF2B5EF4-FFF2-40B4-BE49-F238E27FC236}">
                <a16:creationId xmlns:a16="http://schemas.microsoft.com/office/drawing/2014/main" id="{BC0DA9F4-2150-4031-ED6D-9051DC7B4C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105" y="392059"/>
            <a:ext cx="2339765" cy="910000"/>
          </a:xfrm>
          <a:prstGeom prst="rect">
            <a:avLst/>
          </a:prstGeom>
        </p:spPr>
      </p:pic>
      <p:sp>
        <p:nvSpPr>
          <p:cNvPr id="7" name="TextBox 6">
            <a:extLst>
              <a:ext uri="{FF2B5EF4-FFF2-40B4-BE49-F238E27FC236}">
                <a16:creationId xmlns:a16="http://schemas.microsoft.com/office/drawing/2014/main" id="{75B85967-7E69-D4E6-F941-83B4311DCCAA}"/>
              </a:ext>
            </a:extLst>
          </p:cNvPr>
          <p:cNvSpPr txBox="1"/>
          <p:nvPr userDrawn="1"/>
        </p:nvSpPr>
        <p:spPr>
          <a:xfrm>
            <a:off x="407988" y="6250235"/>
            <a:ext cx="11376025" cy="253916"/>
          </a:xfrm>
          <a:prstGeom prst="rect">
            <a:avLst/>
          </a:prstGeom>
          <a:noFill/>
        </p:spPr>
        <p:txBody>
          <a:bodyPr wrap="square" lIns="0" tIns="0" rIns="0" bIns="0" rtlCol="0" anchor="b" anchorCtr="0">
            <a:noAutofit/>
          </a:bodyPr>
          <a:lstStyle/>
          <a:p>
            <a:pPr algn="ctr"/>
            <a:r>
              <a:rPr lang="en-US" sz="1000">
                <a:solidFill>
                  <a:schemeClr val="bg1"/>
                </a:solidFill>
              </a:rPr>
              <a:t>CRICOS: QLD 00244B, NSW 02225M TEQSA: PRV12081</a:t>
            </a:r>
          </a:p>
        </p:txBody>
      </p:sp>
      <p:sp>
        <p:nvSpPr>
          <p:cNvPr id="8" name="Title 1">
            <a:extLst>
              <a:ext uri="{FF2B5EF4-FFF2-40B4-BE49-F238E27FC236}">
                <a16:creationId xmlns:a16="http://schemas.microsoft.com/office/drawing/2014/main" id="{76D36B37-F3C1-5D4D-7BE7-27F19CBD3CAD}"/>
              </a:ext>
            </a:extLst>
          </p:cNvPr>
          <p:cNvSpPr>
            <a:spLocks noGrp="1"/>
          </p:cNvSpPr>
          <p:nvPr>
            <p:ph type="ctrTitle" hasCustomPrompt="1"/>
          </p:nvPr>
        </p:nvSpPr>
        <p:spPr>
          <a:xfrm>
            <a:off x="3396000" y="2526000"/>
            <a:ext cx="5400000" cy="1073849"/>
          </a:xfrm>
        </p:spPr>
        <p:txBody>
          <a:bodyPr anchor="b" anchorCtr="0"/>
          <a:lstStyle>
            <a:lvl1pPr algn="ctr">
              <a:lnSpc>
                <a:spcPct val="100000"/>
              </a:lnSpc>
              <a:defRPr sz="2800" b="0">
                <a:solidFill>
                  <a:schemeClr val="bg1"/>
                </a:solidFill>
              </a:defRPr>
            </a:lvl1pPr>
          </a:lstStyle>
          <a:p>
            <a:r>
              <a:rPr lang="en-US"/>
              <a:t>Click to add call to action text</a:t>
            </a:r>
          </a:p>
        </p:txBody>
      </p:sp>
      <p:sp>
        <p:nvSpPr>
          <p:cNvPr id="9" name="Title 1">
            <a:extLst>
              <a:ext uri="{FF2B5EF4-FFF2-40B4-BE49-F238E27FC236}">
                <a16:creationId xmlns:a16="http://schemas.microsoft.com/office/drawing/2014/main" id="{D8B50AD7-695C-389A-49E5-E0D89796F95D}"/>
              </a:ext>
            </a:extLst>
          </p:cNvPr>
          <p:cNvSpPr txBox="1">
            <a:spLocks/>
          </p:cNvSpPr>
          <p:nvPr userDrawn="1"/>
        </p:nvSpPr>
        <p:spPr>
          <a:xfrm>
            <a:off x="4203032" y="3667224"/>
            <a:ext cx="3785936" cy="5029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US" sz="2800" b="1">
                <a:solidFill>
                  <a:schemeClr val="bg1"/>
                </a:solidFill>
              </a:rPr>
              <a:t>unisq.edu.au</a:t>
            </a:r>
          </a:p>
        </p:txBody>
      </p:sp>
    </p:spTree>
    <p:extLst>
      <p:ext uri="{BB962C8B-B14F-4D97-AF65-F5344CB8AC3E}">
        <p14:creationId xmlns:p14="http://schemas.microsoft.com/office/powerpoint/2010/main" val="3718036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84F331-592D-28E4-0B2B-D4B47F22E014}"/>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69FB4B1-54E2-5A1C-4FA0-E95B0D36BEBB}"/>
              </a:ext>
            </a:extLst>
          </p:cNvPr>
          <p:cNvSpPr>
            <a:spLocks noGrp="1"/>
          </p:cNvSpPr>
          <p:nvPr>
            <p:ph type="ctrTitle" hasCustomPrompt="1"/>
          </p:nvPr>
        </p:nvSpPr>
        <p:spPr>
          <a:xfrm>
            <a:off x="3396000" y="2526000"/>
            <a:ext cx="5400000" cy="1073849"/>
          </a:xfrm>
        </p:spPr>
        <p:txBody>
          <a:bodyPr anchor="b" anchorCtr="0"/>
          <a:lstStyle>
            <a:lvl1pPr algn="ctr">
              <a:lnSpc>
                <a:spcPct val="100000"/>
              </a:lnSpc>
              <a:defRPr sz="2800" b="0">
                <a:solidFill>
                  <a:schemeClr val="tx2"/>
                </a:solidFill>
              </a:defRPr>
            </a:lvl1pPr>
          </a:lstStyle>
          <a:p>
            <a:r>
              <a:rPr lang="en-US"/>
              <a:t>Click to add call to action text</a:t>
            </a:r>
          </a:p>
        </p:txBody>
      </p:sp>
      <p:pic>
        <p:nvPicPr>
          <p:cNvPr id="4" name="Graphic 3">
            <a:extLst>
              <a:ext uri="{FF2B5EF4-FFF2-40B4-BE49-F238E27FC236}">
                <a16:creationId xmlns:a16="http://schemas.microsoft.com/office/drawing/2014/main" id="{3087E1D9-89DB-FC13-B241-E97B1A9AFC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988" y="392059"/>
            <a:ext cx="2340000" cy="910000"/>
          </a:xfrm>
          <a:prstGeom prst="rect">
            <a:avLst/>
          </a:prstGeom>
        </p:spPr>
      </p:pic>
      <p:sp>
        <p:nvSpPr>
          <p:cNvPr id="6" name="TextBox 5">
            <a:extLst>
              <a:ext uri="{FF2B5EF4-FFF2-40B4-BE49-F238E27FC236}">
                <a16:creationId xmlns:a16="http://schemas.microsoft.com/office/drawing/2014/main" id="{97432CA6-D760-B9AC-BC8E-42437CAC2FA5}"/>
              </a:ext>
            </a:extLst>
          </p:cNvPr>
          <p:cNvSpPr txBox="1"/>
          <p:nvPr userDrawn="1"/>
        </p:nvSpPr>
        <p:spPr>
          <a:xfrm>
            <a:off x="407988" y="6250235"/>
            <a:ext cx="11376025" cy="253916"/>
          </a:xfrm>
          <a:prstGeom prst="rect">
            <a:avLst/>
          </a:prstGeom>
          <a:noFill/>
        </p:spPr>
        <p:txBody>
          <a:bodyPr wrap="square" lIns="0" tIns="0" rIns="0" bIns="0" rtlCol="0" anchor="b" anchorCtr="0">
            <a:noAutofit/>
          </a:bodyPr>
          <a:lstStyle/>
          <a:p>
            <a:pPr algn="ctr"/>
            <a:r>
              <a:rPr lang="en-US" sz="1000">
                <a:solidFill>
                  <a:schemeClr val="tx2"/>
                </a:solidFill>
              </a:rPr>
              <a:t>CRICOS: QLD 00244B, NSW 02225M TEQSA: PRV12081</a:t>
            </a:r>
          </a:p>
        </p:txBody>
      </p:sp>
      <p:sp>
        <p:nvSpPr>
          <p:cNvPr id="7" name="Title 1">
            <a:extLst>
              <a:ext uri="{FF2B5EF4-FFF2-40B4-BE49-F238E27FC236}">
                <a16:creationId xmlns:a16="http://schemas.microsoft.com/office/drawing/2014/main" id="{664B7BB2-4F25-A0AF-EE13-ACFA43E8B24A}"/>
              </a:ext>
            </a:extLst>
          </p:cNvPr>
          <p:cNvSpPr txBox="1">
            <a:spLocks/>
          </p:cNvSpPr>
          <p:nvPr userDrawn="1"/>
        </p:nvSpPr>
        <p:spPr>
          <a:xfrm>
            <a:off x="4203032" y="3667224"/>
            <a:ext cx="3785936" cy="5029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500" kern="1200">
                <a:solidFill>
                  <a:schemeClr val="tx2"/>
                </a:solidFill>
                <a:latin typeface="+mj-lt"/>
                <a:ea typeface="+mj-ea"/>
                <a:cs typeface="+mj-cs"/>
              </a:defRPr>
            </a:lvl1pPr>
          </a:lstStyle>
          <a:p>
            <a:pPr algn="ctr"/>
            <a:r>
              <a:rPr lang="en-US" sz="2800" b="1">
                <a:solidFill>
                  <a:schemeClr val="tx2"/>
                </a:solidFill>
              </a:rPr>
              <a:t>unisq.edu.au</a:t>
            </a:r>
          </a:p>
        </p:txBody>
      </p:sp>
    </p:spTree>
    <p:extLst>
      <p:ext uri="{BB962C8B-B14F-4D97-AF65-F5344CB8AC3E}">
        <p14:creationId xmlns:p14="http://schemas.microsoft.com/office/powerpoint/2010/main" val="3672203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Insert Date via Header &amp; Footer</a:t>
            </a:r>
            <a:endParaRPr lang="en-GB"/>
          </a:p>
        </p:txBody>
      </p:sp>
      <p:sp>
        <p:nvSpPr>
          <p:cNvPr id="3" name="Footer Placeholder 2"/>
          <p:cNvSpPr>
            <a:spLocks noGrp="1"/>
          </p:cNvSpPr>
          <p:nvPr>
            <p:ph type="ftr" sz="quarter" idx="11"/>
          </p:nvPr>
        </p:nvSpPr>
        <p:spPr/>
        <p:txBody>
          <a:bodyPr/>
          <a:lstStyle/>
          <a:p>
            <a:r>
              <a:rPr lang="en-GB"/>
              <a:t>University of Southern Queensland - Select 'Insert &gt; Header &amp; Footer'</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Insert Date via Header &amp; Footer</a:t>
            </a:r>
            <a:endParaRPr lang="en-GB"/>
          </a:p>
        </p:txBody>
      </p:sp>
      <p:sp>
        <p:nvSpPr>
          <p:cNvPr id="3" name="Footer Placeholder 2"/>
          <p:cNvSpPr>
            <a:spLocks noGrp="1"/>
          </p:cNvSpPr>
          <p:nvPr>
            <p:ph type="ftr" sz="quarter" idx="11"/>
          </p:nvPr>
        </p:nvSpPr>
        <p:spPr/>
        <p:txBody>
          <a:bodyPr/>
          <a:lstStyle/>
          <a:p>
            <a:r>
              <a:rPr lang="en-GB"/>
              <a:t>University of Southern Queensland - Select 'Insert &gt; Header &amp; Footer'</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shape and image">
    <p:spTree>
      <p:nvGrpSpPr>
        <p:cNvPr id="1" name=""/>
        <p:cNvGrpSpPr/>
        <p:nvPr/>
      </p:nvGrpSpPr>
      <p:grpSpPr>
        <a:xfrm>
          <a:off x="0" y="0"/>
          <a:ext cx="0" cy="0"/>
          <a:chOff x="0" y="0"/>
          <a:chExt cx="0" cy="0"/>
        </a:xfrm>
      </p:grpSpPr>
      <p:sp>
        <p:nvSpPr>
          <p:cNvPr id="11" name="Picture Placeholder 20">
            <a:extLst>
              <a:ext uri="{FF2B5EF4-FFF2-40B4-BE49-F238E27FC236}">
                <a16:creationId xmlns:a16="http://schemas.microsoft.com/office/drawing/2014/main" id="{F796ADE8-43A1-5AC7-0EBD-564B923056BF}"/>
              </a:ext>
            </a:extLst>
          </p:cNvPr>
          <p:cNvSpPr>
            <a:spLocks noGrp="1" noChangeAspect="1"/>
          </p:cNvSpPr>
          <p:nvPr>
            <p:ph type="pic" sz="quarter" idx="14" hasCustomPrompt="1"/>
          </p:nvPr>
        </p:nvSpPr>
        <p:spPr>
          <a:xfrm>
            <a:off x="0" y="0"/>
            <a:ext cx="12193200" cy="6858000"/>
          </a:xfrm>
          <a:prstGeom prst="rect">
            <a:avLst/>
          </a:prstGeom>
          <a:solidFill>
            <a:schemeClr val="bg1">
              <a:lumMod val="65000"/>
            </a:schemeClr>
          </a:solidFill>
        </p:spPr>
        <p:txBody>
          <a:bodyPr wrap="square" lIns="9396000" tIns="360000" rIns="576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if its accessible. </a:t>
            </a:r>
            <a:br>
              <a:rPr lang="en-AU"/>
            </a:br>
            <a:r>
              <a:rPr lang="en-AU"/>
              <a:t>Select ‘Picture Format &gt; Crop’ to edit size and position of picture.</a:t>
            </a:r>
          </a:p>
        </p:txBody>
      </p:sp>
      <p:sp>
        <p:nvSpPr>
          <p:cNvPr id="15" name="Text Placeholder 14">
            <a:extLst>
              <a:ext uri="{FF2B5EF4-FFF2-40B4-BE49-F238E27FC236}">
                <a16:creationId xmlns:a16="http://schemas.microsoft.com/office/drawing/2014/main" id="{97BF482A-83A3-F739-E620-CABBD5E16C40}"/>
              </a:ext>
            </a:extLst>
          </p:cNvPr>
          <p:cNvSpPr>
            <a:spLocks noGrp="1"/>
          </p:cNvSpPr>
          <p:nvPr>
            <p:ph type="body" sz="quarter" idx="13"/>
          </p:nvPr>
        </p:nvSpPr>
        <p:spPr>
          <a:xfrm>
            <a:off x="0" y="0"/>
            <a:ext cx="12193200" cy="6858000"/>
          </a:xfrm>
          <a:custGeom>
            <a:avLst/>
            <a:gdLst>
              <a:gd name="connsiteX0" fmla="*/ 8927105 w 12181907"/>
              <a:gd name="connsiteY0" fmla="*/ 0 h 6855363"/>
              <a:gd name="connsiteX1" fmla="*/ 9003158 w 12181907"/>
              <a:gd name="connsiteY1" fmla="*/ 0 h 6855363"/>
              <a:gd name="connsiteX2" fmla="*/ 9003158 w 12181907"/>
              <a:gd name="connsiteY2" fmla="*/ 5380233 h 6855363"/>
              <a:gd name="connsiteX3" fmla="*/ 10096976 w 12181907"/>
              <a:gd name="connsiteY3" fmla="*/ 6474491 h 6855363"/>
              <a:gd name="connsiteX4" fmla="*/ 12181907 w 12181907"/>
              <a:gd name="connsiteY4" fmla="*/ 6474491 h 6855363"/>
              <a:gd name="connsiteX5" fmla="*/ 12181907 w 12181907"/>
              <a:gd name="connsiteY5" fmla="*/ 6855363 h 6855363"/>
              <a:gd name="connsiteX6" fmla="*/ 0 w 12181907"/>
              <a:gd name="connsiteY6" fmla="*/ 6855363 h 6855363"/>
              <a:gd name="connsiteX7" fmla="*/ 0 w 12181907"/>
              <a:gd name="connsiteY7" fmla="*/ 6474491 h 6855363"/>
              <a:gd name="connsiteX8" fmla="*/ 7833287 w 12181907"/>
              <a:gd name="connsiteY8" fmla="*/ 6474491 h 6855363"/>
              <a:gd name="connsiteX9" fmla="*/ 8927105 w 12181907"/>
              <a:gd name="connsiteY9" fmla="*/ 5380233 h 685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1907" h="6855363">
                <a:moveTo>
                  <a:pt x="8927105" y="0"/>
                </a:moveTo>
                <a:lnTo>
                  <a:pt x="9003158" y="0"/>
                </a:lnTo>
                <a:lnTo>
                  <a:pt x="9003158" y="5380233"/>
                </a:lnTo>
                <a:cubicBezTo>
                  <a:pt x="9003158" y="5984540"/>
                  <a:pt x="9492889" y="6474491"/>
                  <a:pt x="10096976" y="6474491"/>
                </a:cubicBezTo>
                <a:lnTo>
                  <a:pt x="12181907" y="6474491"/>
                </a:lnTo>
                <a:lnTo>
                  <a:pt x="12181907" y="6855363"/>
                </a:lnTo>
                <a:lnTo>
                  <a:pt x="0" y="6855363"/>
                </a:lnTo>
                <a:lnTo>
                  <a:pt x="0" y="6474491"/>
                </a:lnTo>
                <a:lnTo>
                  <a:pt x="7833287" y="6474491"/>
                </a:lnTo>
                <a:cubicBezTo>
                  <a:pt x="8437373" y="6474491"/>
                  <a:pt x="8927105" y="5984540"/>
                  <a:pt x="8927105" y="5380233"/>
                </a:cubicBezTo>
                <a:close/>
              </a:path>
            </a:pathLst>
          </a:custGeom>
          <a:solidFill>
            <a:schemeClr val="bg2"/>
          </a:solidFill>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9742AFC8-24A3-6AEB-E5CC-41CD9237A2BF}"/>
              </a:ext>
            </a:extLst>
          </p:cNvPr>
          <p:cNvSpPr>
            <a:spLocks noGrp="1"/>
          </p:cNvSpPr>
          <p:nvPr>
            <p:ph type="body" sz="quarter" idx="15"/>
          </p:nvPr>
        </p:nvSpPr>
        <p:spPr>
          <a:xfrm>
            <a:off x="407988" y="392059"/>
            <a:ext cx="2340000" cy="910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p:nvPr>
        </p:nvSpPr>
        <p:spPr>
          <a:xfrm>
            <a:off x="407987" y="1989552"/>
            <a:ext cx="7920000" cy="1440000"/>
          </a:xfrm>
        </p:spPr>
        <p:txBody>
          <a:bodyPr anchor="b" anchorCtr="0"/>
          <a:lstStyle>
            <a:lvl1pPr>
              <a:defRPr sz="5600">
                <a:solidFill>
                  <a:schemeClr val="bg1"/>
                </a:solidFill>
              </a:defRPr>
            </a:lvl1pPr>
          </a:lstStyle>
          <a:p>
            <a:r>
              <a:rPr lang="en-GB"/>
              <a:t>Click to edit Master title style</a:t>
            </a:r>
            <a:endParaRPr lang="en-AU"/>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8" y="3666067"/>
            <a:ext cx="7919999"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405161619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shape and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E25EF5-E3D1-02FC-420D-0964BDAC5E11}"/>
              </a:ext>
            </a:extLst>
          </p:cNvPr>
          <p:cNvSpPr/>
          <p:nvPr userDrawn="1"/>
        </p:nvSpPr>
        <p:spPr>
          <a:xfrm>
            <a:off x="120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p:nvPr>
        </p:nvSpPr>
        <p:spPr>
          <a:xfrm>
            <a:off x="407987" y="1989552"/>
            <a:ext cx="7920000" cy="1440000"/>
          </a:xfrm>
        </p:spPr>
        <p:txBody>
          <a:bodyPr anchor="b" anchorCtr="0"/>
          <a:lstStyle>
            <a:lvl1pPr>
              <a:defRPr sz="5600">
                <a:solidFill>
                  <a:schemeClr val="bg1"/>
                </a:solidFill>
              </a:defRPr>
            </a:lvl1pPr>
          </a:lstStyle>
          <a:p>
            <a:r>
              <a:rPr lang="en-GB"/>
              <a:t>Click to edit Master title style</a:t>
            </a:r>
            <a:endParaRPr lang="en-AU"/>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8" y="3666067"/>
            <a:ext cx="7919999"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pic>
        <p:nvPicPr>
          <p:cNvPr id="9" name="Graphic 8">
            <a:extLst>
              <a:ext uri="{FF2B5EF4-FFF2-40B4-BE49-F238E27FC236}">
                <a16:creationId xmlns:a16="http://schemas.microsoft.com/office/drawing/2014/main" id="{7BF95AA6-EE1A-92F9-FDD1-A1293AD6D4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105" y="392059"/>
            <a:ext cx="2339765" cy="910000"/>
          </a:xfrm>
          <a:prstGeom prst="rect">
            <a:avLst/>
          </a:prstGeom>
        </p:spPr>
      </p:pic>
      <p:sp>
        <p:nvSpPr>
          <p:cNvPr id="13" name="Free-form: Shape 12">
            <a:extLst>
              <a:ext uri="{FF2B5EF4-FFF2-40B4-BE49-F238E27FC236}">
                <a16:creationId xmlns:a16="http://schemas.microsoft.com/office/drawing/2014/main" id="{19F15A17-4B19-B716-C196-CF257BD1396F}"/>
              </a:ext>
            </a:extLst>
          </p:cNvPr>
          <p:cNvSpPr/>
          <p:nvPr userDrawn="1"/>
        </p:nvSpPr>
        <p:spPr>
          <a:xfrm>
            <a:off x="0" y="0"/>
            <a:ext cx="12193200" cy="6858000"/>
          </a:xfrm>
          <a:custGeom>
            <a:avLst/>
            <a:gdLst>
              <a:gd name="connsiteX0" fmla="*/ 8935381 w 12193200"/>
              <a:gd name="connsiteY0" fmla="*/ 0 h 6858000"/>
              <a:gd name="connsiteX1" fmla="*/ 9011504 w 12193200"/>
              <a:gd name="connsiteY1" fmla="*/ 0 h 6858000"/>
              <a:gd name="connsiteX2" fmla="*/ 9011504 w 12193200"/>
              <a:gd name="connsiteY2" fmla="*/ 5382302 h 6858000"/>
              <a:gd name="connsiteX3" fmla="*/ 10106336 w 12193200"/>
              <a:gd name="connsiteY3" fmla="*/ 6476982 h 6858000"/>
              <a:gd name="connsiteX4" fmla="*/ 12193200 w 12193200"/>
              <a:gd name="connsiteY4" fmla="*/ 6476982 h 6858000"/>
              <a:gd name="connsiteX5" fmla="*/ 12193200 w 12193200"/>
              <a:gd name="connsiteY5" fmla="*/ 6858000 h 6858000"/>
              <a:gd name="connsiteX6" fmla="*/ 0 w 12193200"/>
              <a:gd name="connsiteY6" fmla="*/ 6858000 h 6858000"/>
              <a:gd name="connsiteX7" fmla="*/ 0 w 12193200"/>
              <a:gd name="connsiteY7" fmla="*/ 6476982 h 6858000"/>
              <a:gd name="connsiteX8" fmla="*/ 7840548 w 12193200"/>
              <a:gd name="connsiteY8" fmla="*/ 6476982 h 6858000"/>
              <a:gd name="connsiteX9" fmla="*/ 8935381 w 12193200"/>
              <a:gd name="connsiteY9" fmla="*/ 5382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58000">
                <a:moveTo>
                  <a:pt x="8935381" y="0"/>
                </a:moveTo>
                <a:lnTo>
                  <a:pt x="9011504" y="0"/>
                </a:lnTo>
                <a:lnTo>
                  <a:pt x="9011504" y="5382302"/>
                </a:lnTo>
                <a:cubicBezTo>
                  <a:pt x="9011504" y="5986842"/>
                  <a:pt x="9501689" y="6476982"/>
                  <a:pt x="10106336" y="6476982"/>
                </a:cubicBezTo>
                <a:lnTo>
                  <a:pt x="12193200" y="6476982"/>
                </a:lnTo>
                <a:lnTo>
                  <a:pt x="12193200" y="6858000"/>
                </a:lnTo>
                <a:lnTo>
                  <a:pt x="0" y="6858000"/>
                </a:lnTo>
                <a:lnTo>
                  <a:pt x="0" y="6476982"/>
                </a:lnTo>
                <a:lnTo>
                  <a:pt x="7840548" y="6476982"/>
                </a:lnTo>
                <a:cubicBezTo>
                  <a:pt x="8445195" y="6476982"/>
                  <a:pt x="8935381" y="5986842"/>
                  <a:pt x="8935381" y="53823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8604282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border and image">
    <p:spTree>
      <p:nvGrpSpPr>
        <p:cNvPr id="1" name=""/>
        <p:cNvGrpSpPr/>
        <p:nvPr/>
      </p:nvGrpSpPr>
      <p:grpSpPr>
        <a:xfrm>
          <a:off x="0" y="0"/>
          <a:ext cx="0" cy="0"/>
          <a:chOff x="0" y="0"/>
          <a:chExt cx="0" cy="0"/>
        </a:xfrm>
      </p:grpSpPr>
      <p:sp>
        <p:nvSpPr>
          <p:cNvPr id="11" name="Picture Placeholder 20">
            <a:extLst>
              <a:ext uri="{FF2B5EF4-FFF2-40B4-BE49-F238E27FC236}">
                <a16:creationId xmlns:a16="http://schemas.microsoft.com/office/drawing/2014/main" id="{F796ADE8-43A1-5AC7-0EBD-564B923056BF}"/>
              </a:ext>
            </a:extLst>
          </p:cNvPr>
          <p:cNvSpPr>
            <a:spLocks noGrp="1" noChangeAspect="1"/>
          </p:cNvSpPr>
          <p:nvPr>
            <p:ph type="pic" sz="quarter" idx="14" hasCustomPrompt="1"/>
          </p:nvPr>
        </p:nvSpPr>
        <p:spPr>
          <a:xfrm>
            <a:off x="-21424" y="0"/>
            <a:ext cx="12193200" cy="6858000"/>
          </a:xfrm>
          <a:prstGeom prst="rect">
            <a:avLst/>
          </a:prstGeom>
          <a:solidFill>
            <a:schemeClr val="bg1">
              <a:lumMod val="65000"/>
            </a:schemeClr>
          </a:solidFill>
        </p:spPr>
        <p:txBody>
          <a:bodyPr wrap="square" lIns="8496000" tIns="360000" rIns="1368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if its accessible. </a:t>
            </a:r>
            <a:br>
              <a:rPr lang="en-AU"/>
            </a:br>
            <a:r>
              <a:rPr lang="en-AU"/>
              <a:t>Select ‘Picture Format &gt; Crop’ to edit size and position of picture.</a:t>
            </a:r>
          </a:p>
        </p:txBody>
      </p:sp>
      <p:sp>
        <p:nvSpPr>
          <p:cNvPr id="8" name="Text Placeholder 7">
            <a:extLst>
              <a:ext uri="{FF2B5EF4-FFF2-40B4-BE49-F238E27FC236}">
                <a16:creationId xmlns:a16="http://schemas.microsoft.com/office/drawing/2014/main" id="{B9DBE3FE-29E4-5FA6-EC77-6A76FF05120A}"/>
              </a:ext>
            </a:extLst>
          </p:cNvPr>
          <p:cNvSpPr>
            <a:spLocks noGrp="1"/>
          </p:cNvSpPr>
          <p:nvPr>
            <p:ph type="body" sz="quarter" idx="13"/>
          </p:nvPr>
        </p:nvSpPr>
        <p:spPr>
          <a:xfrm>
            <a:off x="0" y="-1"/>
            <a:ext cx="12192000" cy="6858000"/>
          </a:xfrm>
          <a:custGeom>
            <a:avLst/>
            <a:gdLst>
              <a:gd name="connsiteX0" fmla="*/ 113696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77000 h 6858000"/>
              <a:gd name="connsiteX5" fmla="*/ 10274935 w 12192000"/>
              <a:gd name="connsiteY5" fmla="*/ 6477000 h 6858000"/>
              <a:gd name="connsiteX6" fmla="*/ 11369675 w 12192000"/>
              <a:gd name="connsiteY6" fmla="*/ 5382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11369675" y="0"/>
                </a:moveTo>
                <a:lnTo>
                  <a:pt x="12192000" y="0"/>
                </a:lnTo>
                <a:lnTo>
                  <a:pt x="12192000" y="6858000"/>
                </a:lnTo>
                <a:lnTo>
                  <a:pt x="0" y="6858000"/>
                </a:lnTo>
                <a:lnTo>
                  <a:pt x="0" y="6477000"/>
                </a:lnTo>
                <a:lnTo>
                  <a:pt x="10274935" y="6477000"/>
                </a:lnTo>
                <a:cubicBezTo>
                  <a:pt x="10879581" y="6477000"/>
                  <a:pt x="11369675" y="5986908"/>
                  <a:pt x="11369675" y="5382260"/>
                </a:cubicBezTo>
                <a:close/>
              </a:path>
            </a:pathLst>
          </a:custGeom>
          <a:solidFill>
            <a:schemeClr val="tx2"/>
          </a:solidFill>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Text Placeholder 11">
            <a:extLst>
              <a:ext uri="{FF2B5EF4-FFF2-40B4-BE49-F238E27FC236}">
                <a16:creationId xmlns:a16="http://schemas.microsoft.com/office/drawing/2014/main" id="{9742AFC8-24A3-6AEB-E5CC-41CD9237A2BF}"/>
              </a:ext>
            </a:extLst>
          </p:cNvPr>
          <p:cNvSpPr>
            <a:spLocks noGrp="1"/>
          </p:cNvSpPr>
          <p:nvPr>
            <p:ph type="body" sz="quarter" idx="15"/>
          </p:nvPr>
        </p:nvSpPr>
        <p:spPr>
          <a:xfrm>
            <a:off x="407988" y="392059"/>
            <a:ext cx="2340000" cy="910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itle 15">
            <a:extLst>
              <a:ext uri="{FF2B5EF4-FFF2-40B4-BE49-F238E27FC236}">
                <a16:creationId xmlns:a16="http://schemas.microsoft.com/office/drawing/2014/main" id="{76A15F2A-CA03-47B3-FF01-215C3C24F12C}"/>
              </a:ext>
            </a:extLst>
          </p:cNvPr>
          <p:cNvSpPr>
            <a:spLocks noGrp="1"/>
          </p:cNvSpPr>
          <p:nvPr>
            <p:ph type="title"/>
          </p:nvPr>
        </p:nvSpPr>
        <p:spPr>
          <a:xfrm>
            <a:off x="407987" y="1989552"/>
            <a:ext cx="7920000" cy="1440000"/>
          </a:xfrm>
        </p:spPr>
        <p:txBody>
          <a:bodyPr anchor="b" anchorCtr="0"/>
          <a:lstStyle>
            <a:lvl1pPr>
              <a:defRPr sz="5600">
                <a:solidFill>
                  <a:schemeClr val="bg1"/>
                </a:solidFill>
              </a:defRPr>
            </a:lvl1pPr>
          </a:lstStyle>
          <a:p>
            <a:r>
              <a:rPr lang="en-GB"/>
              <a:t>Click to edit Master title style</a:t>
            </a:r>
            <a:endParaRPr lang="en-AU"/>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8" y="3666067"/>
            <a:ext cx="7919999" cy="1440000"/>
          </a:xfrm>
        </p:spPr>
        <p:txBody>
          <a:bodyPr/>
          <a:lstStyle>
            <a:lvl1pPr marL="0" indent="0" algn="l">
              <a:buNone/>
              <a:defRPr sz="2000" b="0">
                <a:solidFill>
                  <a:schemeClr val="bg1"/>
                </a:solidFill>
              </a:defRPr>
            </a:lvl1pPr>
            <a:lvl2pPr marL="0" indent="0" algn="l">
              <a:buNone/>
              <a:defRPr sz="2000" b="0">
                <a:solidFill>
                  <a:schemeClr val="bg1"/>
                </a:solidFill>
              </a:defRPr>
            </a:lvl2pPr>
            <a:lvl3pPr marL="0" indent="0" algn="l">
              <a:buNone/>
              <a:defRPr sz="2000" b="0">
                <a:solidFill>
                  <a:schemeClr val="bg1"/>
                </a:solidFill>
              </a:defRPr>
            </a:lvl3pPr>
            <a:lvl4pPr marL="0" indent="0" algn="l">
              <a:buNone/>
              <a:defRPr sz="2000" b="0">
                <a:solidFill>
                  <a:schemeClr val="bg1"/>
                </a:solidFill>
              </a:defRPr>
            </a:lvl4pPr>
            <a:lvl5pPr marL="0" indent="0" algn="l">
              <a:buNone/>
              <a:defRPr sz="2000" b="0">
                <a:solidFill>
                  <a:schemeClr val="bg1"/>
                </a:solidFill>
              </a:defRPr>
            </a:lvl5pPr>
            <a:lvl6pPr marL="0" indent="0" algn="l">
              <a:buNone/>
              <a:defRPr sz="2000" b="0">
                <a:solidFill>
                  <a:schemeClr val="bg1"/>
                </a:solidFill>
              </a:defRPr>
            </a:lvl6pPr>
            <a:lvl7pPr marL="0" indent="0" algn="l">
              <a:buNone/>
              <a:defRPr sz="2000" b="0">
                <a:solidFill>
                  <a:schemeClr val="bg1"/>
                </a:solidFill>
              </a:defRPr>
            </a:lvl7pPr>
            <a:lvl8pPr marL="0" indent="0" algn="l">
              <a:buNone/>
              <a:defRPr sz="2000" b="0">
                <a:solidFill>
                  <a:schemeClr val="bg1"/>
                </a:solidFill>
              </a:defRPr>
            </a:lvl8pPr>
            <a:lvl9pPr marL="0" indent="0" algn="l">
              <a:buNone/>
              <a:defRPr sz="2000" b="0">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Tree>
    <p:extLst>
      <p:ext uri="{BB962C8B-B14F-4D97-AF65-F5344CB8AC3E}">
        <p14:creationId xmlns:p14="http://schemas.microsoft.com/office/powerpoint/2010/main" val="42451169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border an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05B7F1-A826-D473-5D14-C2B4CDE7AA6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8">
            <a:extLst>
              <a:ext uri="{FF2B5EF4-FFF2-40B4-BE49-F238E27FC236}">
                <a16:creationId xmlns:a16="http://schemas.microsoft.com/office/drawing/2014/main" id="{CB4B9D87-96BE-6CA1-B633-13A92C248C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988" y="392059"/>
            <a:ext cx="2340000" cy="910000"/>
          </a:xfrm>
          <a:prstGeom prst="rect">
            <a:avLst/>
          </a:prstGeom>
        </p:spPr>
      </p:pic>
      <p:sp>
        <p:nvSpPr>
          <p:cNvPr id="16" name="Title 15">
            <a:extLst>
              <a:ext uri="{FF2B5EF4-FFF2-40B4-BE49-F238E27FC236}">
                <a16:creationId xmlns:a16="http://schemas.microsoft.com/office/drawing/2014/main" id="{76A15F2A-CA03-47B3-FF01-215C3C24F12C}"/>
              </a:ext>
            </a:extLst>
          </p:cNvPr>
          <p:cNvSpPr>
            <a:spLocks noGrp="1"/>
          </p:cNvSpPr>
          <p:nvPr>
            <p:ph type="title"/>
          </p:nvPr>
        </p:nvSpPr>
        <p:spPr>
          <a:xfrm>
            <a:off x="407987" y="1989552"/>
            <a:ext cx="7920000" cy="1440000"/>
          </a:xfrm>
        </p:spPr>
        <p:txBody>
          <a:bodyPr anchor="b" anchorCtr="0"/>
          <a:lstStyle>
            <a:lvl1pPr>
              <a:defRPr sz="5600">
                <a:solidFill>
                  <a:schemeClr val="tx2"/>
                </a:solidFill>
              </a:defRPr>
            </a:lvl1pPr>
          </a:lstStyle>
          <a:p>
            <a:r>
              <a:rPr lang="en-GB"/>
              <a:t>Click to edit Master title style</a:t>
            </a:r>
            <a:endParaRPr lang="en-AU"/>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8" y="3666067"/>
            <a:ext cx="7919999" cy="1440000"/>
          </a:xfrm>
        </p:spPr>
        <p:txBody>
          <a:bodyPr/>
          <a:lstStyle>
            <a:lvl1pPr marL="0" indent="0" algn="l">
              <a:buNone/>
              <a:defRPr sz="2000" b="0">
                <a:solidFill>
                  <a:schemeClr val="tx2"/>
                </a:solidFill>
              </a:defRPr>
            </a:lvl1pPr>
            <a:lvl2pPr marL="0" indent="0" algn="l">
              <a:buNone/>
              <a:defRPr sz="2000" b="0">
                <a:solidFill>
                  <a:schemeClr val="tx2"/>
                </a:solidFill>
              </a:defRPr>
            </a:lvl2pPr>
            <a:lvl3pPr marL="0" indent="0" algn="l">
              <a:buNone/>
              <a:defRPr sz="2000" b="0">
                <a:solidFill>
                  <a:schemeClr val="tx2"/>
                </a:solidFill>
              </a:defRPr>
            </a:lvl3pPr>
            <a:lvl4pPr marL="0" indent="0" algn="l">
              <a:buNone/>
              <a:defRPr sz="2000" b="0">
                <a:solidFill>
                  <a:schemeClr val="tx2"/>
                </a:solidFill>
              </a:defRPr>
            </a:lvl4pPr>
            <a:lvl5pPr marL="0" indent="0" algn="l">
              <a:buNone/>
              <a:defRPr sz="2000" b="0">
                <a:solidFill>
                  <a:schemeClr val="tx2"/>
                </a:solidFill>
              </a:defRPr>
            </a:lvl5pPr>
            <a:lvl6pPr marL="0" indent="0" algn="l">
              <a:buNone/>
              <a:defRPr sz="2000" b="0">
                <a:solidFill>
                  <a:schemeClr val="tx2"/>
                </a:solidFill>
              </a:defRPr>
            </a:lvl6pPr>
            <a:lvl7pPr marL="0" indent="0" algn="l">
              <a:buNone/>
              <a:defRPr sz="2000" b="0">
                <a:solidFill>
                  <a:schemeClr val="tx2"/>
                </a:solidFill>
              </a:defRPr>
            </a:lvl7pPr>
            <a:lvl8pPr marL="0" indent="0" algn="l">
              <a:buNone/>
              <a:defRPr sz="2000" b="0">
                <a:solidFill>
                  <a:schemeClr val="tx2"/>
                </a:solidFill>
              </a:defRPr>
            </a:lvl8pPr>
            <a:lvl9pPr marL="0" indent="0" algn="l">
              <a:buNone/>
              <a:defRPr sz="2000" b="0">
                <a:solidFill>
                  <a:schemeClr val="tx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Free-form: Shape 9">
            <a:extLst>
              <a:ext uri="{FF2B5EF4-FFF2-40B4-BE49-F238E27FC236}">
                <a16:creationId xmlns:a16="http://schemas.microsoft.com/office/drawing/2014/main" id="{F251B315-CEC9-DB9B-8362-2189116E3F9D}"/>
              </a:ext>
            </a:extLst>
          </p:cNvPr>
          <p:cNvSpPr/>
          <p:nvPr userDrawn="1"/>
        </p:nvSpPr>
        <p:spPr>
          <a:xfrm>
            <a:off x="-1" y="-1"/>
            <a:ext cx="12192000" cy="6858000"/>
          </a:xfrm>
          <a:custGeom>
            <a:avLst/>
            <a:gdLst>
              <a:gd name="connsiteX0" fmla="*/ 11369675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77000 h 6858000"/>
              <a:gd name="connsiteX5" fmla="*/ 10274935 w 12192000"/>
              <a:gd name="connsiteY5" fmla="*/ 6477000 h 6858000"/>
              <a:gd name="connsiteX6" fmla="*/ 11369675 w 12192000"/>
              <a:gd name="connsiteY6" fmla="*/ 5382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11369675" y="0"/>
                </a:moveTo>
                <a:lnTo>
                  <a:pt x="12192000" y="0"/>
                </a:lnTo>
                <a:lnTo>
                  <a:pt x="12192000" y="6858000"/>
                </a:lnTo>
                <a:lnTo>
                  <a:pt x="0" y="6858000"/>
                </a:lnTo>
                <a:lnTo>
                  <a:pt x="0" y="6477000"/>
                </a:lnTo>
                <a:lnTo>
                  <a:pt x="10274935" y="6477000"/>
                </a:lnTo>
                <a:cubicBezTo>
                  <a:pt x="10879581" y="6477000"/>
                  <a:pt x="11369675" y="5986908"/>
                  <a:pt x="11369675" y="53822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5699856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05B7F1-A826-D473-5D14-C2B4CDE7AA6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8">
            <a:extLst>
              <a:ext uri="{FF2B5EF4-FFF2-40B4-BE49-F238E27FC236}">
                <a16:creationId xmlns:a16="http://schemas.microsoft.com/office/drawing/2014/main" id="{CB4B9D87-96BE-6CA1-B633-13A92C248C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988" y="392059"/>
            <a:ext cx="2340000" cy="910000"/>
          </a:xfrm>
          <a:prstGeom prst="rect">
            <a:avLst/>
          </a:prstGeom>
        </p:spPr>
      </p:pic>
      <p:sp>
        <p:nvSpPr>
          <p:cNvPr id="16" name="Title 15">
            <a:extLst>
              <a:ext uri="{FF2B5EF4-FFF2-40B4-BE49-F238E27FC236}">
                <a16:creationId xmlns:a16="http://schemas.microsoft.com/office/drawing/2014/main" id="{76A15F2A-CA03-47B3-FF01-215C3C24F12C}"/>
              </a:ext>
            </a:extLst>
          </p:cNvPr>
          <p:cNvSpPr>
            <a:spLocks noGrp="1"/>
          </p:cNvSpPr>
          <p:nvPr>
            <p:ph type="title"/>
          </p:nvPr>
        </p:nvSpPr>
        <p:spPr>
          <a:xfrm>
            <a:off x="407987" y="1989552"/>
            <a:ext cx="5338295" cy="1440000"/>
          </a:xfrm>
        </p:spPr>
        <p:txBody>
          <a:bodyPr anchor="b" anchorCtr="0"/>
          <a:lstStyle>
            <a:lvl1pPr>
              <a:defRPr sz="5600">
                <a:solidFill>
                  <a:schemeClr val="tx2"/>
                </a:solidFill>
              </a:defRPr>
            </a:lvl1pPr>
          </a:lstStyle>
          <a:p>
            <a:r>
              <a:rPr lang="en-GB"/>
              <a:t>Click to edit Master title style</a:t>
            </a:r>
            <a:endParaRPr lang="en-AU"/>
          </a:p>
        </p:txBody>
      </p:sp>
      <p:sp>
        <p:nvSpPr>
          <p:cNvPr id="17" name="Subtitle 2">
            <a:extLst>
              <a:ext uri="{FF2B5EF4-FFF2-40B4-BE49-F238E27FC236}">
                <a16:creationId xmlns:a16="http://schemas.microsoft.com/office/drawing/2014/main" id="{C614F521-CD24-AEF9-E449-417529857D33}"/>
              </a:ext>
            </a:extLst>
          </p:cNvPr>
          <p:cNvSpPr>
            <a:spLocks noGrp="1"/>
          </p:cNvSpPr>
          <p:nvPr>
            <p:ph type="subTitle" idx="1" hasCustomPrompt="1"/>
          </p:nvPr>
        </p:nvSpPr>
        <p:spPr>
          <a:xfrm>
            <a:off x="407989" y="3666067"/>
            <a:ext cx="5338294" cy="1440000"/>
          </a:xfrm>
        </p:spPr>
        <p:txBody>
          <a:bodyPr/>
          <a:lstStyle>
            <a:lvl1pPr marL="0" indent="0" algn="l">
              <a:buNone/>
              <a:defRPr sz="2000" b="0">
                <a:solidFill>
                  <a:schemeClr val="tx2"/>
                </a:solidFill>
              </a:defRPr>
            </a:lvl1pPr>
            <a:lvl2pPr marL="0" indent="0" algn="l">
              <a:buNone/>
              <a:defRPr sz="2000" b="0">
                <a:solidFill>
                  <a:schemeClr val="tx2"/>
                </a:solidFill>
              </a:defRPr>
            </a:lvl2pPr>
            <a:lvl3pPr marL="0" indent="0" algn="l">
              <a:buNone/>
              <a:defRPr sz="2000" b="0">
                <a:solidFill>
                  <a:schemeClr val="tx2"/>
                </a:solidFill>
              </a:defRPr>
            </a:lvl3pPr>
            <a:lvl4pPr marL="0" indent="0" algn="l">
              <a:buNone/>
              <a:defRPr sz="2000" b="0">
                <a:solidFill>
                  <a:schemeClr val="tx2"/>
                </a:solidFill>
              </a:defRPr>
            </a:lvl4pPr>
            <a:lvl5pPr marL="0" indent="0" algn="l">
              <a:buNone/>
              <a:defRPr sz="2000" b="0">
                <a:solidFill>
                  <a:schemeClr val="tx2"/>
                </a:solidFill>
              </a:defRPr>
            </a:lvl5pPr>
            <a:lvl6pPr marL="0" indent="0" algn="l">
              <a:buNone/>
              <a:defRPr sz="2000" b="0">
                <a:solidFill>
                  <a:schemeClr val="tx2"/>
                </a:solidFill>
              </a:defRPr>
            </a:lvl6pPr>
            <a:lvl7pPr marL="0" indent="0" algn="l">
              <a:buNone/>
              <a:defRPr sz="2000" b="0">
                <a:solidFill>
                  <a:schemeClr val="tx2"/>
                </a:solidFill>
              </a:defRPr>
            </a:lvl7pPr>
            <a:lvl8pPr marL="0" indent="0" algn="l">
              <a:buNone/>
              <a:defRPr sz="2000" b="0">
                <a:solidFill>
                  <a:schemeClr val="tx2"/>
                </a:solidFill>
              </a:defRPr>
            </a:lvl8pPr>
            <a:lvl9pPr marL="0" indent="0" algn="l">
              <a:buNone/>
              <a:defRPr sz="2000" b="0">
                <a:solidFill>
                  <a:schemeClr val="tx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2" name="Picture Placeholder 11">
            <a:extLst>
              <a:ext uri="{FF2B5EF4-FFF2-40B4-BE49-F238E27FC236}">
                <a16:creationId xmlns:a16="http://schemas.microsoft.com/office/drawing/2014/main" id="{E69ED4DA-49A7-59E0-7E9A-DB44F3D8EAED}"/>
              </a:ext>
            </a:extLst>
          </p:cNvPr>
          <p:cNvSpPr>
            <a:spLocks noGrp="1" noChangeAspect="1"/>
          </p:cNvSpPr>
          <p:nvPr>
            <p:ph type="pic" sz="quarter" idx="14" hasCustomPrompt="1"/>
          </p:nvPr>
        </p:nvSpPr>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solidFill>
            <a:schemeClr val="bg1">
              <a:lumMod val="75000"/>
            </a:schemeClr>
          </a:solidFill>
        </p:spPr>
        <p:txBody>
          <a:bodyPr wrap="square" lIns="1080000" tIns="360000" rIns="1080000" bIns="360000" anchor="ctr" anchorCtr="0">
            <a:noAutofit/>
          </a:bodyPr>
          <a:lstStyle>
            <a:lvl1pPr algn="l">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58526842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blue edi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AF1CB0-8477-F858-354C-2E86FE8F977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FDD190FA-EA71-D68D-D3FF-9F6282BFDFF6}"/>
              </a:ext>
            </a:extLst>
          </p:cNvPr>
          <p:cNvSpPr>
            <a:spLocks noGrp="1"/>
          </p:cNvSpPr>
          <p:nvPr>
            <p:ph type="title"/>
          </p:nvPr>
        </p:nvSpPr>
        <p:spPr>
          <a:xfrm>
            <a:off x="3261453" y="2103863"/>
            <a:ext cx="5688012" cy="720000"/>
          </a:xfrm>
        </p:spPr>
        <p:txBody>
          <a:bodyPr anchor="b" anchorCtr="0"/>
          <a:lstStyle>
            <a:lvl1pPr algn="ctr">
              <a:defRPr sz="1800" b="1">
                <a:solidFill>
                  <a:schemeClr val="bg2"/>
                </a:solidFill>
              </a:defRPr>
            </a:lvl1pPr>
          </a:lstStyle>
          <a:p>
            <a:r>
              <a:rPr lang="en-GB"/>
              <a:t>Click to edit Master title style</a:t>
            </a:r>
            <a:endParaRPr lang="en-US"/>
          </a:p>
        </p:txBody>
      </p:sp>
      <p:sp>
        <p:nvSpPr>
          <p:cNvPr id="9" name="Text Placeholder 4">
            <a:extLst>
              <a:ext uri="{FF2B5EF4-FFF2-40B4-BE49-F238E27FC236}">
                <a16:creationId xmlns:a16="http://schemas.microsoft.com/office/drawing/2014/main" id="{32FB3E1D-873C-BA29-608D-5E673F330F36}"/>
              </a:ext>
            </a:extLst>
          </p:cNvPr>
          <p:cNvSpPr>
            <a:spLocks noGrp="1"/>
          </p:cNvSpPr>
          <p:nvPr>
            <p:ph type="body" sz="quarter" idx="10" hasCustomPrompt="1"/>
          </p:nvPr>
        </p:nvSpPr>
        <p:spPr>
          <a:xfrm>
            <a:off x="3261452" y="3155575"/>
            <a:ext cx="5688011" cy="1440000"/>
          </a:xfrm>
        </p:spPr>
        <p:txBody>
          <a:bodyPr/>
          <a:lstStyle>
            <a:lvl1pPr marL="0" indent="0" algn="ctr">
              <a:buFont typeface="Arial" panose="020B0604020202020204" pitchFamily="34" charset="0"/>
              <a:buNone/>
              <a:defRPr>
                <a:solidFill>
                  <a:schemeClr val="bg2"/>
                </a:solidFill>
              </a:defRPr>
            </a:lvl1pPr>
            <a:lvl2pPr marL="0" indent="0" algn="ctr">
              <a:buNone/>
              <a:defRPr>
                <a:solidFill>
                  <a:schemeClr val="bg2"/>
                </a:solidFill>
              </a:defRPr>
            </a:lvl2pPr>
            <a:lvl3pPr marL="0" indent="0" algn="ctr">
              <a:buNone/>
              <a:defRPr>
                <a:solidFill>
                  <a:schemeClr val="bg2"/>
                </a:solidFill>
              </a:defRPr>
            </a:lvl3pPr>
            <a:lvl4pPr marL="0" indent="0" algn="ctr">
              <a:buFont typeface="Arial" panose="020B0604020202020204" pitchFamily="34" charset="0"/>
              <a:buNone/>
              <a:defRPr>
                <a:solidFill>
                  <a:schemeClr val="bg2"/>
                </a:solidFill>
              </a:defRPr>
            </a:lvl4pPr>
            <a:lvl5pPr marL="0" indent="0" algn="ctr">
              <a:buFont typeface="Arial" panose="020B0604020202020204" pitchFamily="34" charset="0"/>
              <a:buNone/>
              <a:defRPr>
                <a:solidFill>
                  <a:schemeClr val="bg2"/>
                </a:solidFill>
              </a:defRPr>
            </a:lvl5pPr>
            <a:lvl6pPr marL="0" indent="0" algn="ctr">
              <a:buFont typeface="Arial" panose="020B0604020202020204" pitchFamily="34" charset="0"/>
              <a:buNone/>
              <a:defRPr>
                <a:solidFill>
                  <a:schemeClr val="bg2"/>
                </a:solidFill>
              </a:defRPr>
            </a:lvl6pPr>
            <a:lvl7pPr marL="0" indent="0" algn="ctr">
              <a:buFont typeface="Arial" panose="020B0604020202020204" pitchFamily="34" charset="0"/>
              <a:buNone/>
              <a:defRPr>
                <a:solidFill>
                  <a:schemeClr val="bg2"/>
                </a:solidFill>
              </a:defRPr>
            </a:lvl7pPr>
            <a:lvl8pPr marL="0" indent="0" algn="ctr">
              <a:buFont typeface="Arial" panose="020B0604020202020204" pitchFamily="34" charset="0"/>
              <a:buNone/>
              <a:defRPr>
                <a:solidFill>
                  <a:schemeClr val="bg2"/>
                </a:solidFill>
              </a:defRPr>
            </a:lvl8pPr>
            <a:lvl9pPr marL="0" indent="0" algn="ctr">
              <a:buFont typeface="Arial" panose="020B0604020202020204" pitchFamily="34" charset="0"/>
              <a:buNone/>
              <a:defRPr>
                <a:solidFill>
                  <a:schemeClr val="bg2"/>
                </a:solidFill>
              </a:defRPr>
            </a:lvl9pPr>
          </a:lstStyle>
          <a:p>
            <a:pPr lvl="0"/>
            <a:r>
              <a:rPr lang="en-GB"/>
              <a:t>Click to add Acknowledgement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AU"/>
          </a:p>
        </p:txBody>
      </p:sp>
      <p:pic>
        <p:nvPicPr>
          <p:cNvPr id="5" name="Picture 4">
            <a:extLst>
              <a:ext uri="{FF2B5EF4-FFF2-40B4-BE49-F238E27FC236}">
                <a16:creationId xmlns:a16="http://schemas.microsoft.com/office/drawing/2014/main" id="{9B7F36E9-0BC5-BC44-9738-324549C76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7987" y="6321422"/>
            <a:ext cx="719994" cy="258402"/>
          </a:xfrm>
          <a:prstGeom prst="rect">
            <a:avLst/>
          </a:prstGeom>
        </p:spPr>
      </p:pic>
    </p:spTree>
    <p:extLst>
      <p:ext uri="{BB962C8B-B14F-4D97-AF65-F5344CB8AC3E}">
        <p14:creationId xmlns:p14="http://schemas.microsoft.com/office/powerpoint/2010/main" val="41519525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7" y="409902"/>
            <a:ext cx="11376025" cy="720000"/>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407987" y="1233487"/>
            <a:ext cx="5688013" cy="431916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1718100" y="6270624"/>
            <a:ext cx="2160000" cy="360000"/>
          </a:xfrm>
          <a:prstGeom prst="rect">
            <a:avLst/>
          </a:prstGeom>
        </p:spPr>
        <p:txBody>
          <a:bodyPr vert="horz" lIns="0" tIns="0" rIns="0" bIns="0" rtlCol="0" anchor="ctr"/>
          <a:lstStyle>
            <a:lvl1pPr algn="l">
              <a:defRPr sz="900">
                <a:solidFill>
                  <a:schemeClr val="tx2"/>
                </a:solidFill>
              </a:defRPr>
            </a:lvl1pPr>
          </a:lstStyle>
          <a:p>
            <a:r>
              <a:rPr lang="en-US"/>
              <a:t>Insert Date via Header &amp; Footer</a:t>
            </a:r>
            <a:endParaRPr lang="en-GB"/>
          </a:p>
        </p:txBody>
      </p:sp>
      <p:sp>
        <p:nvSpPr>
          <p:cNvPr id="5" name="Footer Placeholder 4"/>
          <p:cNvSpPr>
            <a:spLocks noGrp="1"/>
          </p:cNvSpPr>
          <p:nvPr>
            <p:ph type="ftr" sz="quarter" idx="3"/>
          </p:nvPr>
        </p:nvSpPr>
        <p:spPr>
          <a:xfrm>
            <a:off x="3878100" y="6270624"/>
            <a:ext cx="7617912" cy="360000"/>
          </a:xfrm>
          <a:prstGeom prst="rect">
            <a:avLst/>
          </a:prstGeom>
        </p:spPr>
        <p:txBody>
          <a:bodyPr vert="horz" lIns="0" tIns="0" rIns="0" bIns="0" rtlCol="0" anchor="ctr"/>
          <a:lstStyle>
            <a:lvl1pPr algn="r">
              <a:defRPr sz="900">
                <a:solidFill>
                  <a:schemeClr val="tx2"/>
                </a:solidFill>
              </a:defRPr>
            </a:lvl1pPr>
          </a:lstStyle>
          <a:p>
            <a:r>
              <a:rPr lang="en-GB"/>
              <a:t>University of Southern Queensland - Select 'Insert &gt; Header &amp; Footer'</a:t>
            </a:r>
          </a:p>
        </p:txBody>
      </p:sp>
      <p:sp>
        <p:nvSpPr>
          <p:cNvPr id="6" name="Slide Number Placeholder 5"/>
          <p:cNvSpPr>
            <a:spLocks noGrp="1"/>
          </p:cNvSpPr>
          <p:nvPr>
            <p:ph type="sldNum" sz="quarter" idx="4"/>
          </p:nvPr>
        </p:nvSpPr>
        <p:spPr>
          <a:xfrm>
            <a:off x="11496012" y="6270624"/>
            <a:ext cx="288000" cy="360000"/>
          </a:xfrm>
          <a:prstGeom prst="rect">
            <a:avLst/>
          </a:prstGeom>
        </p:spPr>
        <p:txBody>
          <a:bodyPr vert="horz" lIns="0" tIns="0" rIns="0" bIns="0" rtlCol="0" anchor="ctr"/>
          <a:lstStyle>
            <a:lvl1pPr algn="r">
              <a:defRPr sz="900">
                <a:solidFill>
                  <a:schemeClr val="tx2"/>
                </a:solidFill>
              </a:defRPr>
            </a:lvl1pPr>
          </a:lstStyle>
          <a:p>
            <a:fld id="{F5AEA0E0-5CC6-4BD0-905C-A0021E419432}" type="slidenum">
              <a:rPr lang="en-GB" smtClean="0"/>
              <a:pPr/>
              <a:t>‹#›</a:t>
            </a:fld>
            <a:endParaRPr lang="en-GB"/>
          </a:p>
        </p:txBody>
      </p:sp>
      <p:pic>
        <p:nvPicPr>
          <p:cNvPr id="7" name="Picture 6">
            <a:extLst>
              <a:ext uri="{FF2B5EF4-FFF2-40B4-BE49-F238E27FC236}">
                <a16:creationId xmlns:a16="http://schemas.microsoft.com/office/drawing/2014/main" id="{48ACE094-C478-3047-8FEE-F36123BE65B4}"/>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p:blipFill>
        <p:spPr>
          <a:xfrm>
            <a:off x="407987" y="6321422"/>
            <a:ext cx="719994" cy="258403"/>
          </a:xfrm>
          <a:prstGeom prst="rect">
            <a:avLst/>
          </a:prstGeom>
        </p:spPr>
      </p:pic>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719" r:id="rId1"/>
    <p:sldLayoutId id="2147483716" r:id="rId2"/>
    <p:sldLayoutId id="2147483717" r:id="rId3"/>
    <p:sldLayoutId id="2147483720" r:id="rId4"/>
    <p:sldLayoutId id="2147483721" r:id="rId5"/>
    <p:sldLayoutId id="2147483722" r:id="rId6"/>
    <p:sldLayoutId id="2147483723" r:id="rId7"/>
    <p:sldLayoutId id="2147483724" r:id="rId8"/>
    <p:sldLayoutId id="2147483725" r:id="rId9"/>
    <p:sldLayoutId id="2147483726" r:id="rId10"/>
    <p:sldLayoutId id="2147483713" r:id="rId11"/>
    <p:sldLayoutId id="2147483714" r:id="rId12"/>
    <p:sldLayoutId id="2147483650" r:id="rId13"/>
    <p:sldLayoutId id="2147483652" r:id="rId14"/>
    <p:sldLayoutId id="2147483706" r:id="rId15"/>
    <p:sldLayoutId id="2147483727" r:id="rId16"/>
    <p:sldLayoutId id="2147483687" r:id="rId17"/>
    <p:sldLayoutId id="2147483707" r:id="rId18"/>
    <p:sldLayoutId id="2147483689" r:id="rId19"/>
    <p:sldLayoutId id="2147483715" r:id="rId20"/>
    <p:sldLayoutId id="2147483690" r:id="rId21"/>
    <p:sldLayoutId id="2147483692" r:id="rId22"/>
    <p:sldLayoutId id="2147483693" r:id="rId23"/>
    <p:sldLayoutId id="2147483694" r:id="rId24"/>
    <p:sldLayoutId id="2147483695" r:id="rId25"/>
    <p:sldLayoutId id="2147483696" r:id="rId26"/>
    <p:sldLayoutId id="2147483712" r:id="rId27"/>
    <p:sldLayoutId id="2147483711" r:id="rId28"/>
    <p:sldLayoutId id="2147483710" r:id="rId29"/>
    <p:sldLayoutId id="2147483700" r:id="rId30"/>
    <p:sldLayoutId id="2147483701" r:id="rId31"/>
    <p:sldLayoutId id="2147483709" r:id="rId32"/>
    <p:sldLayoutId id="2147483703" r:id="rId33"/>
    <p:sldLayoutId id="2147483708" r:id="rId34"/>
    <p:sldLayoutId id="2147483705" r:id="rId35"/>
    <p:sldLayoutId id="2147483718" r:id="rId36"/>
    <p:sldLayoutId id="2147483655" r:id="rId37"/>
  </p:sldLayoutIdLst>
  <p:hf hdr="0"/>
  <p:txStyles>
    <p:titleStyle>
      <a:lvl1pPr algn="l" defTabSz="914400" rtl="0" eaLnBrk="1" latinLnBrk="0" hangingPunct="1">
        <a:lnSpc>
          <a:spcPct val="90000"/>
        </a:lnSpc>
        <a:spcBef>
          <a:spcPct val="0"/>
        </a:spcBef>
        <a:buNone/>
        <a:defRPr sz="35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1pPr>
      <a:lvl2pPr marL="180000" indent="-180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500" b="1" kern="1200">
          <a:solidFill>
            <a:schemeClr val="tx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userDrawn="1">
          <p15:clr>
            <a:srgbClr val="F26B43"/>
          </p15:clr>
        </p15:guide>
        <p15:guide id="2" orient="horz" pos="3816" userDrawn="1">
          <p15:clr>
            <a:srgbClr val="F26B43"/>
          </p15:clr>
        </p15:guide>
        <p15:guide id="3" pos="257" userDrawn="1">
          <p15:clr>
            <a:srgbClr val="F26B43"/>
          </p15:clr>
        </p15:guide>
        <p15:guide id="4" pos="7423" userDrawn="1">
          <p15:clr>
            <a:srgbClr val="F26B43"/>
          </p15:clr>
        </p15:guide>
        <p15:guide id="5"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video" Target="https://www.youtube.com/embed/w7nmpsviauE?list=PLtw48XbzNMfIlLCoMTRhjF0iCNUpx6GJ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www.unisq.edu.au/about-unisq/schools-sections/academic-affairs/pep" TargetMode="External"/><Relationship Id="rId4" Type="http://schemas.openxmlformats.org/officeDocument/2006/relationships/hyperlink" Target="mailto:judy.cawdell-smith@usq.edu.a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68_17E351D4.xml"/><Relationship Id="rId7" Type="http://schemas.openxmlformats.org/officeDocument/2006/relationships/hyperlink" Target="https://www.unisq.edu.au/entrepreneurship"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www.unisq.edu.au/scholarships/ignition-bursary"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industry.usq.edu.au/content/industry+projects+team" TargetMode="External"/><Relationship Id="rId2" Type="http://schemas.openxmlformats.org/officeDocument/2006/relationships/hyperlink" Target="https://industry.usq.edu.au/content/industry+news" TargetMode="External"/><Relationship Id="rId1" Type="http://schemas.openxmlformats.org/officeDocument/2006/relationships/slideLayout" Target="../slideLayouts/slideLayout28.xml"/><Relationship Id="rId6" Type="http://schemas.openxmlformats.org/officeDocument/2006/relationships/image" Target="../media/image21.jpeg"/><Relationship Id="rId5" Type="http://schemas.openxmlformats.org/officeDocument/2006/relationships/hyperlink" Target="mailto:NPILFProject@usq.edu.au" TargetMode="External"/><Relationship Id="rId4" Type="http://schemas.openxmlformats.org/officeDocument/2006/relationships/hyperlink" Target="https://www.youtube.com/playlist?list=PLtw48XbzNMfIlLCoMTRhjF0iCNUpx6GJ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28_AE343254.xm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hyperlink" Target="https://www.education.gov.au/job-ready/npil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hyperlink" Target="https://www.unisq.edu.au/course/synopses/2023/CSC3600.html" TargetMode="External"/><Relationship Id="rId13" Type="http://schemas.openxmlformats.org/officeDocument/2006/relationships/hyperlink" Target="https://www.unisq.edu.au/course/synopses/2022/cis8025.html" TargetMode="External"/><Relationship Id="rId3" Type="http://schemas.microsoft.com/office/2018/10/relationships/comments" Target="../comments/modernComment_15D_BE47AB44.xml"/><Relationship Id="rId7" Type="http://schemas.openxmlformats.org/officeDocument/2006/relationships/hyperlink" Target="https://www.unisq.edu.au/course/synopses/2023/CIS8720.html" TargetMode="External"/><Relationship Id="rId12" Type="http://schemas.openxmlformats.org/officeDocument/2006/relationships/hyperlink" Target="https://www.unisq.edu.au/handbook/2023/sciences/MADS.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unisq.edu.au/course/synopses/2023/CIS8501.html" TargetMode="External"/><Relationship Id="rId11" Type="http://schemas.openxmlformats.org/officeDocument/2006/relationships/hyperlink" Target="https://handbook-guide.unisq.edu.au/course/2024/HAC3001" TargetMode="External"/><Relationship Id="rId5" Type="http://schemas.openxmlformats.org/officeDocument/2006/relationships/hyperlink" Target="https://www.unisq.edu.au/course/synopses/2023/CIS8001.html" TargetMode="External"/><Relationship Id="rId15" Type="http://schemas.openxmlformats.org/officeDocument/2006/relationships/hyperlink" Target="https://www.unisq.edu.au/study/degrees/bachelor-of-spatial-science-honours/surveying" TargetMode="External"/><Relationship Id="rId10" Type="http://schemas.openxmlformats.org/officeDocument/2006/relationships/hyperlink" Target="https://www.unisq.edu.au/course/synopses/2023/MGT3303.html" TargetMode="External"/><Relationship Id="rId4" Type="http://schemas.openxmlformats.org/officeDocument/2006/relationships/hyperlink" Target="https://www.unisq.edu.au/course/synopses/2023/AGR2209.html" TargetMode="External"/><Relationship Id="rId9" Type="http://schemas.openxmlformats.org/officeDocument/2006/relationships/hyperlink" Target="https://www.unisq.edu.au/course/synopses/2023/CSC6200.html" TargetMode="External"/><Relationship Id="rId14" Type="http://schemas.openxmlformats.org/officeDocument/2006/relationships/hyperlink" Target="https://handbook-guide.unisq.edu.au/course/2024/ENP411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37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1BE6F4B-7F50-4433-8895-2AE81D4F9E52}"/>
              </a:ext>
            </a:extLst>
          </p:cNvPr>
          <p:cNvSpPr>
            <a:spLocks noGrp="1"/>
          </p:cNvSpPr>
          <p:nvPr>
            <p:ph type="title"/>
          </p:nvPr>
        </p:nvSpPr>
        <p:spPr>
          <a:xfrm>
            <a:off x="377095" y="228714"/>
            <a:ext cx="5338295" cy="1172271"/>
          </a:xfrm>
        </p:spPr>
        <p:txBody>
          <a:bodyPr vert="horz" lIns="0" tIns="0" rIns="0" bIns="0" rtlCol="0" anchor="t" anchorCtr="0">
            <a:noAutofit/>
          </a:bodyPr>
          <a:lstStyle/>
          <a:p>
            <a:r>
              <a:rPr lang="en-US" sz="2400" b="1"/>
              <a:t>Preparing Students and Protecting Industry-</a:t>
            </a:r>
            <a:br>
              <a:rPr lang="en-US" sz="2400" b="1"/>
            </a:br>
            <a:r>
              <a:rPr lang="en-US" sz="2400" b="1"/>
              <a:t>The Virtual WIL Acknowledgement</a:t>
            </a:r>
            <a:endParaRPr lang="en-US" sz="2400" b="1">
              <a:cs typeface="Arial"/>
            </a:endParaRPr>
          </a:p>
        </p:txBody>
      </p:sp>
      <p:sp>
        <p:nvSpPr>
          <p:cNvPr id="17" name="Slide Number Placeholder 6">
            <a:extLst>
              <a:ext uri="{FF2B5EF4-FFF2-40B4-BE49-F238E27FC236}">
                <a16:creationId xmlns:a16="http://schemas.microsoft.com/office/drawing/2014/main" id="{C666F232-640D-4EE6-B26B-0BA9F546051F}"/>
              </a:ext>
            </a:extLst>
          </p:cNvPr>
          <p:cNvSpPr>
            <a:spLocks noGrp="1"/>
          </p:cNvSpPr>
          <p:nvPr>
            <p:ph type="sldNum" sz="quarter" idx="17"/>
          </p:nvPr>
        </p:nvSpPr>
        <p:spPr/>
        <p:txBody>
          <a:bodyPr/>
          <a:lstStyle/>
          <a:p>
            <a:pPr>
              <a:spcAft>
                <a:spcPts val="600"/>
              </a:spcAft>
            </a:pPr>
            <a:fld id="{F5AEA0E0-5CC6-4BD0-905C-A0021E419432}" type="slidenum">
              <a:rPr lang="en-GB" smtClean="0"/>
              <a:pPr>
                <a:spcAft>
                  <a:spcPts val="600"/>
                </a:spcAft>
              </a:pPr>
              <a:t>10</a:t>
            </a:fld>
            <a:endParaRPr lang="en-GB"/>
          </a:p>
        </p:txBody>
      </p:sp>
      <p:graphicFrame>
        <p:nvGraphicFramePr>
          <p:cNvPr id="4" name="Diagram 3">
            <a:extLst>
              <a:ext uri="{FF2B5EF4-FFF2-40B4-BE49-F238E27FC236}">
                <a16:creationId xmlns:a16="http://schemas.microsoft.com/office/drawing/2014/main" id="{F6ED3256-716B-62B4-562A-4DD8A281F26F}"/>
              </a:ext>
            </a:extLst>
          </p:cNvPr>
          <p:cNvGraphicFramePr/>
          <p:nvPr>
            <p:extLst>
              <p:ext uri="{D42A27DB-BD31-4B8C-83A1-F6EECF244321}">
                <p14:modId xmlns:p14="http://schemas.microsoft.com/office/powerpoint/2010/main" val="3672176240"/>
              </p:ext>
            </p:extLst>
          </p:nvPr>
        </p:nvGraphicFramePr>
        <p:xfrm>
          <a:off x="1037233" y="1461941"/>
          <a:ext cx="4007693" cy="2645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058A481-2E6B-E52D-5D1E-DE57544549B8}"/>
              </a:ext>
            </a:extLst>
          </p:cNvPr>
          <p:cNvSpPr txBox="1"/>
          <p:nvPr/>
        </p:nvSpPr>
        <p:spPr>
          <a:xfrm>
            <a:off x="902257" y="4311974"/>
            <a:ext cx="4293321"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1500" b="1">
                <a:solidFill>
                  <a:schemeClr val="tx2"/>
                </a:solidFill>
                <a:cs typeface="Arial"/>
              </a:rPr>
              <a:t>The acknowledgement ensures students understand the significance of undertaking a live industry project. </a:t>
            </a:r>
          </a:p>
          <a:p>
            <a:pPr marL="342900" indent="-342900">
              <a:buFont typeface="Wingdings"/>
              <a:buChar char="ü"/>
            </a:pPr>
            <a:endParaRPr lang="en-US" sz="1500" b="1">
              <a:solidFill>
                <a:schemeClr val="tx2"/>
              </a:solidFill>
              <a:cs typeface="Arial"/>
            </a:endParaRPr>
          </a:p>
          <a:p>
            <a:pPr marL="342900" indent="-342900">
              <a:buFont typeface="Wingdings"/>
              <a:buChar char="ü"/>
            </a:pPr>
            <a:r>
              <a:rPr lang="en-US" sz="1500" b="1">
                <a:solidFill>
                  <a:schemeClr val="tx2"/>
                </a:solidFill>
                <a:cs typeface="Arial"/>
              </a:rPr>
              <a:t>The acknowledgement has been endorsed by the </a:t>
            </a:r>
            <a:r>
              <a:rPr lang="en-US" sz="1500" b="1" err="1">
                <a:solidFill>
                  <a:schemeClr val="tx2"/>
                </a:solidFill>
                <a:cs typeface="Arial"/>
              </a:rPr>
              <a:t>UniSQ</a:t>
            </a:r>
            <a:r>
              <a:rPr lang="en-US" sz="1500" b="1">
                <a:solidFill>
                  <a:schemeClr val="tx2"/>
                </a:solidFill>
                <a:cs typeface="Arial"/>
              </a:rPr>
              <a:t> Legal Office and is required for all Virtual WIL Projects.</a:t>
            </a:r>
            <a:r>
              <a:rPr lang="en-US" sz="1500">
                <a:solidFill>
                  <a:schemeClr val="bg1"/>
                </a:solidFill>
                <a:cs typeface="Arial"/>
              </a:rPr>
              <a:t> </a:t>
            </a:r>
          </a:p>
        </p:txBody>
      </p:sp>
      <p:pic>
        <p:nvPicPr>
          <p:cNvPr id="47" name="Picture Placeholder 46">
            <a:extLst>
              <a:ext uri="{FF2B5EF4-FFF2-40B4-BE49-F238E27FC236}">
                <a16:creationId xmlns:a16="http://schemas.microsoft.com/office/drawing/2014/main" id="{93D2DF13-473D-3F10-485B-C7DE25E8AA44}"/>
              </a:ext>
            </a:extLst>
          </p:cNvPr>
          <p:cNvPicPr>
            <a:picLocks noGrp="1" noChangeAspect="1"/>
          </p:cNvPicPr>
          <p:nvPr>
            <p:ph type="pic" sz="quarter" idx="14"/>
          </p:nvPr>
        </p:nvPicPr>
        <p:blipFill>
          <a:blip r:embed="rId8"/>
          <a:srcRect l="2063" r="2063"/>
          <a:stretch/>
        </p:blipFill>
        <p:spPr/>
      </p:pic>
    </p:spTree>
    <p:extLst>
      <p:ext uri="{BB962C8B-B14F-4D97-AF65-F5344CB8AC3E}">
        <p14:creationId xmlns:p14="http://schemas.microsoft.com/office/powerpoint/2010/main" val="127459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3D42D0-AD56-6293-4593-09DBC2D415A5}"/>
              </a:ext>
            </a:extLst>
          </p:cNvPr>
          <p:cNvGraphicFramePr/>
          <p:nvPr>
            <p:extLst>
              <p:ext uri="{D42A27DB-BD31-4B8C-83A1-F6EECF244321}">
                <p14:modId xmlns:p14="http://schemas.microsoft.com/office/powerpoint/2010/main" val="871365112"/>
              </p:ext>
            </p:extLst>
          </p:nvPr>
        </p:nvGraphicFramePr>
        <p:xfrm>
          <a:off x="3131127" y="10891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4">
            <a:extLst>
              <a:ext uri="{FF2B5EF4-FFF2-40B4-BE49-F238E27FC236}">
                <a16:creationId xmlns:a16="http://schemas.microsoft.com/office/drawing/2014/main" id="{D4B716BB-CECF-2D4F-380E-1C19A5ED8F22}"/>
              </a:ext>
            </a:extLst>
          </p:cNvPr>
          <p:cNvSpPr txBox="1">
            <a:spLocks/>
          </p:cNvSpPr>
          <p:nvPr/>
        </p:nvSpPr>
        <p:spPr>
          <a:xfrm>
            <a:off x="2937165" y="202848"/>
            <a:ext cx="9070108" cy="745057"/>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400" kern="1200">
                <a:solidFill>
                  <a:schemeClr val="bg1"/>
                </a:solidFill>
                <a:latin typeface="+mj-lt"/>
                <a:ea typeface="+mj-ea"/>
                <a:cs typeface="+mj-cs"/>
              </a:defRPr>
            </a:lvl1pPr>
          </a:lstStyle>
          <a:p>
            <a:r>
              <a:rPr lang="en-AU" sz="4800">
                <a:solidFill>
                  <a:srgbClr val="002060"/>
                </a:solidFill>
                <a:latin typeface="Arial"/>
                <a:cs typeface="Arial"/>
              </a:rPr>
              <a:t>Virtual WIL Project Management​</a:t>
            </a:r>
          </a:p>
        </p:txBody>
      </p:sp>
      <p:sp>
        <p:nvSpPr>
          <p:cNvPr id="4" name="Subtitle 2">
            <a:extLst>
              <a:ext uri="{FF2B5EF4-FFF2-40B4-BE49-F238E27FC236}">
                <a16:creationId xmlns:a16="http://schemas.microsoft.com/office/drawing/2014/main" id="{861457A1-8FE9-F0B6-7EBF-95374FB6FFE1}"/>
              </a:ext>
            </a:extLst>
          </p:cNvPr>
          <p:cNvSpPr txBox="1">
            <a:spLocks/>
          </p:cNvSpPr>
          <p:nvPr/>
        </p:nvSpPr>
        <p:spPr>
          <a:xfrm>
            <a:off x="341745" y="3011053"/>
            <a:ext cx="2438400" cy="1579419"/>
          </a:xfrm>
          <a:prstGeom prst="rect">
            <a:avLst/>
          </a:prstGeom>
        </p:spPr>
        <p:txBody>
          <a:bodyPr vert="horz" lIns="0" tIns="0" rIns="0" bIns="0" numCol="1"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9pPr>
          </a:lstStyle>
          <a:p>
            <a:pPr algn="ctr"/>
            <a:r>
              <a:rPr lang="en-AU" sz="2500" b="1">
                <a:solidFill>
                  <a:srgbClr val="002060"/>
                </a:solidFill>
                <a:latin typeface="Arial"/>
                <a:cs typeface="Arial"/>
              </a:rPr>
              <a:t>Roles and responsibilities for a Virtual WIL Project</a:t>
            </a:r>
            <a:endParaRPr lang="en-AU" sz="3000" b="1">
              <a:solidFill>
                <a:srgbClr val="002060"/>
              </a:solidFill>
              <a:cs typeface="Arial"/>
            </a:endParaRPr>
          </a:p>
          <a:p>
            <a:pPr fontAlgn="base"/>
            <a:endParaRPr lang="en-AU" sz="3000" b="1">
              <a:solidFill>
                <a:schemeClr val="bg1"/>
              </a:solidFill>
              <a:cs typeface="Arial"/>
            </a:endParaRPr>
          </a:p>
          <a:p>
            <a:pPr fontAlgn="base"/>
            <a:endParaRPr lang="en-AU" sz="3000">
              <a:solidFill>
                <a:srgbClr val="000000"/>
              </a:solidFill>
            </a:endParaRPr>
          </a:p>
          <a:p>
            <a:pPr fontAlgn="base"/>
            <a:endParaRPr lang="en-AU" sz="3000">
              <a:solidFill>
                <a:srgbClr val="000000"/>
              </a:solidFill>
            </a:endParaRPr>
          </a:p>
        </p:txBody>
      </p:sp>
    </p:spTree>
    <p:extLst>
      <p:ext uri="{BB962C8B-B14F-4D97-AF65-F5344CB8AC3E}">
        <p14:creationId xmlns:p14="http://schemas.microsoft.com/office/powerpoint/2010/main" val="4272909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D2A79EC6-66D7-4059-80D2-955F97B704AC}"/>
              </a:ext>
            </a:extLst>
          </p:cNvPr>
          <p:cNvGraphicFramePr>
            <a:graphicFrameLocks noGrp="1"/>
          </p:cNvGraphicFramePr>
          <p:nvPr>
            <p:extLst>
              <p:ext uri="{D42A27DB-BD31-4B8C-83A1-F6EECF244321}">
                <p14:modId xmlns:p14="http://schemas.microsoft.com/office/powerpoint/2010/main" val="2750716089"/>
              </p:ext>
            </p:extLst>
          </p:nvPr>
        </p:nvGraphicFramePr>
        <p:xfrm>
          <a:off x="359919" y="1407388"/>
          <a:ext cx="11472161" cy="5340517"/>
        </p:xfrm>
        <a:graphic>
          <a:graphicData uri="http://schemas.openxmlformats.org/drawingml/2006/table">
            <a:tbl>
              <a:tblPr firstRow="1" firstCol="1" bandRow="1"/>
              <a:tblGrid>
                <a:gridCol w="2016301">
                  <a:extLst>
                    <a:ext uri="{9D8B030D-6E8A-4147-A177-3AD203B41FA5}">
                      <a16:colId xmlns:a16="http://schemas.microsoft.com/office/drawing/2014/main" val="1021394184"/>
                    </a:ext>
                  </a:extLst>
                </a:gridCol>
                <a:gridCol w="2764751">
                  <a:extLst>
                    <a:ext uri="{9D8B030D-6E8A-4147-A177-3AD203B41FA5}">
                      <a16:colId xmlns:a16="http://schemas.microsoft.com/office/drawing/2014/main" val="538201914"/>
                    </a:ext>
                  </a:extLst>
                </a:gridCol>
                <a:gridCol w="6691109">
                  <a:extLst>
                    <a:ext uri="{9D8B030D-6E8A-4147-A177-3AD203B41FA5}">
                      <a16:colId xmlns:a16="http://schemas.microsoft.com/office/drawing/2014/main" val="1276109778"/>
                    </a:ext>
                  </a:extLst>
                </a:gridCol>
              </a:tblGrid>
              <a:tr h="480657">
                <a:tc>
                  <a:txBody>
                    <a:bodyPr/>
                    <a:lstStyle/>
                    <a:p>
                      <a:pPr algn="ctr"/>
                      <a:r>
                        <a:rPr lang="en-GB" sz="1300" b="1">
                          <a:solidFill>
                            <a:srgbClr val="000000"/>
                          </a:solidFill>
                          <a:effectLst/>
                          <a:latin typeface="Calibri"/>
                          <a:ea typeface="Century Gothic" panose="020B0502020202020204" pitchFamily="34" charset="0"/>
                          <a:cs typeface="Times New Roman"/>
                        </a:rPr>
                        <a:t>Timeline </a:t>
                      </a:r>
                      <a:endParaRPr lang="en-AU" sz="1300">
                        <a:effectLst/>
                        <a:latin typeface="Calibri"/>
                        <a:ea typeface="Century Gothic" panose="020B0502020202020204" pitchFamily="34" charset="0"/>
                        <a:cs typeface="Times New Roman"/>
                      </a:endParaRPr>
                    </a:p>
                  </a:txBody>
                  <a:tcPr marL="73025" marR="73025" marT="91440" marB="91440" anchor="ctr">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chemeClr val="bg1">
                        <a:lumMod val="65000"/>
                      </a:schemeClr>
                    </a:solidFill>
                  </a:tcPr>
                </a:tc>
                <a:tc>
                  <a:txBody>
                    <a:bodyPr/>
                    <a:lstStyle/>
                    <a:p>
                      <a:pPr algn="ctr"/>
                      <a:r>
                        <a:rPr lang="en-GB" sz="1300" b="1" i="0">
                          <a:solidFill>
                            <a:srgbClr val="000000"/>
                          </a:solidFill>
                          <a:effectLst/>
                          <a:latin typeface="Calibri"/>
                          <a:ea typeface="Century Gothic" panose="020B0502020202020204" pitchFamily="34" charset="0"/>
                          <a:cs typeface="Times New Roman"/>
                        </a:rPr>
                        <a:t>W</a:t>
                      </a:r>
                      <a:r>
                        <a:rPr lang="en-US" sz="1300" b="1" i="0">
                          <a:solidFill>
                            <a:srgbClr val="000000"/>
                          </a:solidFill>
                          <a:effectLst/>
                          <a:latin typeface="Calibri"/>
                          <a:ea typeface="Century Gothic" panose="020B0502020202020204" pitchFamily="34" charset="0"/>
                          <a:cs typeface="Times New Roman"/>
                        </a:rPr>
                        <a:t>hat to Expect</a:t>
                      </a:r>
                      <a:endParaRPr lang="en-AU" sz="1300" i="0">
                        <a:effectLst/>
                        <a:latin typeface="Calibri"/>
                        <a:ea typeface="Century Gothic" panose="020B0502020202020204" pitchFamily="34" charset="0"/>
                        <a:cs typeface="Times New Roman"/>
                      </a:endParaRPr>
                    </a:p>
                  </a:txBody>
                  <a:tcPr marL="73025" marR="73025" marT="91440" marB="91440" anchor="ctr">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chemeClr val="bg1">
                        <a:lumMod val="65000"/>
                      </a:schemeClr>
                    </a:solidFill>
                  </a:tcPr>
                </a:tc>
                <a:tc>
                  <a:txBody>
                    <a:bodyPr/>
                    <a:lstStyle/>
                    <a:p>
                      <a:pPr algn="ctr"/>
                      <a:r>
                        <a:rPr lang="en-GB" sz="1300" b="1" i="0">
                          <a:solidFill>
                            <a:srgbClr val="000000"/>
                          </a:solidFill>
                          <a:effectLst/>
                          <a:latin typeface="Calibri"/>
                          <a:ea typeface="Century Gothic" panose="020B0502020202020204" pitchFamily="34" charset="0"/>
                          <a:cs typeface="Times New Roman"/>
                        </a:rPr>
                        <a:t>Details</a:t>
                      </a:r>
                      <a:endParaRPr lang="en-AU" sz="1300" i="0">
                        <a:effectLst/>
                        <a:latin typeface="Calibri"/>
                        <a:ea typeface="Century Gothic" panose="020B0502020202020204" pitchFamily="34" charset="0"/>
                        <a:cs typeface="Times New Roman"/>
                      </a:endParaRPr>
                    </a:p>
                  </a:txBody>
                  <a:tcPr marL="73025" marR="73025" marT="91440" marB="91440" anchor="ctr">
                    <a:lnL w="12700" cap="flat" cmpd="sng" algn="ctr">
                      <a:solidFill>
                        <a:srgbClr val="5F5F5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228224160"/>
                  </a:ext>
                </a:extLst>
              </a:tr>
              <a:tr h="485775">
                <a:tc>
                  <a:txBody>
                    <a:bodyPr/>
                    <a:lstStyle/>
                    <a:p>
                      <a:r>
                        <a:rPr lang="en-GB" sz="1300">
                          <a:solidFill>
                            <a:srgbClr val="000000"/>
                          </a:solidFill>
                          <a:effectLst/>
                          <a:latin typeface="Calibri"/>
                          <a:ea typeface="Century Gothic" panose="020B0502020202020204" pitchFamily="34" charset="0"/>
                          <a:cs typeface="Times New Roman"/>
                        </a:rPr>
                        <a:t>Weeks 1-2 </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DFDFDF"/>
                    </a:solidFill>
                  </a:tcPr>
                </a:tc>
                <a:tc>
                  <a:txBody>
                    <a:bodyPr/>
                    <a:lstStyle/>
                    <a:p>
                      <a:r>
                        <a:rPr lang="en-AU" sz="1300">
                          <a:effectLst/>
                          <a:latin typeface="Calibri"/>
                          <a:ea typeface="Century Gothic" panose="020B0502020202020204" pitchFamily="34" charset="0"/>
                          <a:cs typeface="Times New Roman"/>
                        </a:rPr>
                        <a:t>Student Orientation </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DFDFDF"/>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AU" sz="1300">
                          <a:effectLst/>
                          <a:latin typeface="Calibri"/>
                          <a:ea typeface="Century Gothic" panose="020B0502020202020204" pitchFamily="34" charset="0"/>
                          <a:cs typeface="Calibri"/>
                        </a:rPr>
                        <a:t>Students will receive important information from their Course Coordinator and review the Industry Project Briefs</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DFDFDF"/>
                    </a:solidFill>
                  </a:tcPr>
                </a:tc>
                <a:extLst>
                  <a:ext uri="{0D108BD9-81ED-4DB2-BD59-A6C34878D82A}">
                    <a16:rowId xmlns:a16="http://schemas.microsoft.com/office/drawing/2014/main" val="3588648764"/>
                  </a:ext>
                </a:extLst>
              </a:tr>
              <a:tr h="485775">
                <a:tc>
                  <a:txBody>
                    <a:bodyPr/>
                    <a:lstStyle/>
                    <a:p>
                      <a:r>
                        <a:rPr lang="en-GB" sz="1300">
                          <a:solidFill>
                            <a:srgbClr val="000000"/>
                          </a:solidFill>
                          <a:effectLst/>
                          <a:latin typeface="Calibri"/>
                          <a:ea typeface="Century Gothic" panose="020B0502020202020204" pitchFamily="34" charset="0"/>
                          <a:cs typeface="Times New Roman"/>
                        </a:rPr>
                        <a:t>Weeks 2-3 </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AU" sz="1300">
                          <a:effectLst/>
                          <a:latin typeface="Calibri"/>
                          <a:ea typeface="Century Gothic" panose="020B0502020202020204" pitchFamily="34" charset="0"/>
                          <a:cs typeface="Times New Roman"/>
                        </a:rPr>
                        <a:t>First Project Meeting </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AU" sz="1300">
                          <a:solidFill>
                            <a:srgbClr val="000000"/>
                          </a:solidFill>
                          <a:effectLst/>
                          <a:latin typeface="Calibri"/>
                          <a:ea typeface="Century Gothic" panose="020B0502020202020204" pitchFamily="34" charset="0"/>
                          <a:cs typeface="Times New Roman"/>
                        </a:rPr>
                        <a:t>Student Team's first meeting with Industry Partner for introductions and to discuss project scope</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2106573675"/>
                  </a:ext>
                </a:extLst>
              </a:tr>
              <a:tr h="695384">
                <a:tc>
                  <a:txBody>
                    <a:bodyPr/>
                    <a:lstStyle/>
                    <a:p>
                      <a:r>
                        <a:rPr lang="en-GB" sz="1300">
                          <a:solidFill>
                            <a:srgbClr val="000000"/>
                          </a:solidFill>
                          <a:effectLst/>
                          <a:latin typeface="Calibri"/>
                          <a:ea typeface="Century Gothic" panose="020B0502020202020204" pitchFamily="34" charset="0"/>
                          <a:cs typeface="Times New Roman"/>
                        </a:rPr>
                        <a:t>Weeks 2-5</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GB" sz="1300">
                          <a:solidFill>
                            <a:srgbClr val="000000"/>
                          </a:solidFill>
                          <a:effectLst/>
                          <a:latin typeface="Calibri"/>
                          <a:ea typeface="Century Gothic" panose="020B0502020202020204" pitchFamily="34" charset="0"/>
                          <a:cs typeface="Times New Roman"/>
                        </a:rPr>
                        <a:t>Students finalise project scope and confirm project plan with Industry Partner</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Student Teams meet regularly with the Industry Partner, online via Microsoft Teams</a:t>
                      </a:r>
                    </a:p>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Project plan is finalised and agreed upon with the Industry Partner</a:t>
                      </a: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3972633514"/>
                  </a:ext>
                </a:extLst>
              </a:tr>
              <a:tr h="574445">
                <a:tc>
                  <a:txBody>
                    <a:bodyPr/>
                    <a:lstStyle/>
                    <a:p>
                      <a:r>
                        <a:rPr lang="en-GB" sz="1300">
                          <a:solidFill>
                            <a:srgbClr val="000000"/>
                          </a:solidFill>
                          <a:effectLst/>
                          <a:latin typeface="Calibri"/>
                          <a:ea typeface="Century Gothic" panose="020B0502020202020204" pitchFamily="34" charset="0"/>
                          <a:cs typeface="Times New Roman"/>
                        </a:rPr>
                        <a:t>Weeks 6-13</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GB" sz="1300">
                          <a:solidFill>
                            <a:srgbClr val="000000"/>
                          </a:solidFill>
                          <a:effectLst/>
                          <a:latin typeface="Calibri"/>
                          <a:ea typeface="Century Gothic" panose="020B0502020202020204" pitchFamily="34" charset="0"/>
                          <a:cs typeface="Times New Roman"/>
                        </a:rPr>
                        <a:t>Project Implementation and Delivery</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GB" sz="1300" b="0" i="0" u="none" strike="noStrike" noProof="0">
                          <a:solidFill>
                            <a:srgbClr val="000000"/>
                          </a:solidFill>
                          <a:effectLst/>
                          <a:latin typeface="Calibri"/>
                        </a:rPr>
                        <a:t>Student Teams meet regularly with the Industry Partner, online via Microsoft Teams</a:t>
                      </a:r>
                    </a:p>
                    <a:p>
                      <a:pPr marL="285750" indent="-285750">
                        <a:buFont typeface="Arial" panose="020B0604020202020204" pitchFamily="34" charset="0"/>
                        <a:buChar char="•"/>
                      </a:pPr>
                      <a:r>
                        <a:rPr lang="en-GB" sz="1300" b="0" i="0" u="none" strike="noStrike" noProof="0">
                          <a:solidFill>
                            <a:srgbClr val="000000"/>
                          </a:solidFill>
                          <a:effectLst/>
                          <a:latin typeface="Calibri"/>
                        </a:rPr>
                        <a:t>Regular reporting on project progress is important to seek feedback from the Industry Partner</a:t>
                      </a:r>
                      <a:endParaRPr lang="en-AU" sz="1300" b="0" i="0" u="none" strike="noStrike" noProof="0">
                        <a:effectLst/>
                        <a:latin typeface="Calibri"/>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669430829"/>
                  </a:ext>
                </a:extLst>
              </a:tr>
              <a:tr h="415394">
                <a:tc gridSpan="3">
                  <a:txBody>
                    <a:bodyPr/>
                    <a:lstStyle/>
                    <a:p>
                      <a:r>
                        <a:rPr lang="en-GB" sz="1300">
                          <a:solidFill>
                            <a:srgbClr val="000000"/>
                          </a:solidFill>
                          <a:effectLst/>
                          <a:latin typeface="Calibri"/>
                          <a:cs typeface="Times New Roman"/>
                        </a:rPr>
                        <a:t>Mid-Trimester Break</a:t>
                      </a:r>
                      <a:endParaRPr lang="en-AU" sz="1300">
                        <a:effectLst/>
                        <a:latin typeface="Calibri"/>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chemeClr val="bg1">
                        <a:lumMod val="75000"/>
                      </a:schemeClr>
                    </a:solidFill>
                  </a:tcPr>
                </a:tc>
                <a:tc hMerge="1">
                  <a:txBody>
                    <a:bodyPr/>
                    <a:lstStyle/>
                    <a:p>
                      <a:r>
                        <a:rPr lang="en-GB" sz="1100">
                          <a:solidFill>
                            <a:srgbClr val="000000"/>
                          </a:solidFill>
                          <a:effectLst/>
                          <a:latin typeface="Calibri"/>
                          <a:ea typeface="Century Gothic" panose="020B0502020202020204" pitchFamily="34" charset="0"/>
                          <a:cs typeface="Times New Roman"/>
                        </a:rPr>
                        <a:t>Mid-Trimester Break</a:t>
                      </a:r>
                      <a:endParaRPr lang="en-AU" sz="11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chemeClr val="bg1">
                        <a:lumMod val="75000"/>
                      </a:schemeClr>
                    </a:solidFill>
                  </a:tcPr>
                </a:tc>
                <a:tc hMerge="1">
                  <a:txBody>
                    <a:bodyPr/>
                    <a:lstStyle/>
                    <a:p>
                      <a:endParaRPr lang="en-AU" sz="11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97595921"/>
                  </a:ext>
                </a:extLst>
              </a:tr>
              <a:tr h="415394">
                <a:tc>
                  <a:txBody>
                    <a:bodyPr/>
                    <a:lstStyle/>
                    <a:p>
                      <a:r>
                        <a:rPr lang="en-GB" sz="1300">
                          <a:solidFill>
                            <a:srgbClr val="000000"/>
                          </a:solidFill>
                          <a:effectLst/>
                          <a:latin typeface="Calibri"/>
                          <a:ea typeface="Century Gothic" panose="020B0502020202020204" pitchFamily="34" charset="0"/>
                          <a:cs typeface="Times New Roman"/>
                        </a:rPr>
                        <a:t>Week 7 </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GB" sz="1300">
                          <a:solidFill>
                            <a:srgbClr val="000000"/>
                          </a:solidFill>
                          <a:effectLst/>
                          <a:latin typeface="Calibri"/>
                          <a:ea typeface="Century Gothic" panose="020B0502020202020204" pitchFamily="34" charset="0"/>
                          <a:cs typeface="Times New Roman"/>
                        </a:rPr>
                        <a:t>Mid-Project Check-in</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GB" sz="1300" err="1">
                          <a:solidFill>
                            <a:srgbClr val="000000"/>
                          </a:solidFill>
                          <a:effectLst/>
                          <a:latin typeface="Calibri"/>
                          <a:ea typeface="Century Gothic" panose="020B0502020202020204" pitchFamily="34" charset="0"/>
                          <a:cs typeface="Times New Roman"/>
                        </a:rPr>
                        <a:t>UniSQ</a:t>
                      </a:r>
                      <a:r>
                        <a:rPr lang="en-GB" sz="1300">
                          <a:solidFill>
                            <a:srgbClr val="000000"/>
                          </a:solidFill>
                          <a:effectLst/>
                          <a:latin typeface="Calibri"/>
                          <a:ea typeface="Century Gothic" panose="020B0502020202020204" pitchFamily="34" charset="0"/>
                          <a:cs typeface="Times New Roman"/>
                        </a:rPr>
                        <a:t> Projects Team will check-in with the Industry Partner to see how the project is progressing</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3712053758"/>
                  </a:ext>
                </a:extLst>
              </a:tr>
              <a:tr h="800121">
                <a:tc>
                  <a:txBody>
                    <a:bodyPr/>
                    <a:lstStyle/>
                    <a:p>
                      <a:r>
                        <a:rPr lang="en-GB" sz="1300">
                          <a:solidFill>
                            <a:srgbClr val="000000"/>
                          </a:solidFill>
                          <a:effectLst/>
                          <a:latin typeface="Calibri"/>
                          <a:ea typeface="Century Gothic" panose="020B0502020202020204" pitchFamily="34" charset="0"/>
                          <a:cs typeface="Times New Roman"/>
                        </a:rPr>
                        <a:t>Week 13 </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GB" sz="1300">
                          <a:solidFill>
                            <a:srgbClr val="000000"/>
                          </a:solidFill>
                          <a:effectLst/>
                          <a:latin typeface="Calibri"/>
                          <a:ea typeface="Century Gothic" panose="020B0502020202020204" pitchFamily="34" charset="0"/>
                          <a:cs typeface="Times New Roman"/>
                        </a:rPr>
                        <a:t>Final Project Deliverables Due</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Delivery of project outcomes to Industry Partner in final meeting, online via Microsoft Teams</a:t>
                      </a:r>
                    </a:p>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Ask the Industry Partner how they want this delivered, for example, through a presentation or written report</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1914071552"/>
                  </a:ext>
                </a:extLst>
              </a:tr>
              <a:tr h="800121">
                <a:tc>
                  <a:txBody>
                    <a:bodyPr/>
                    <a:lstStyle/>
                    <a:p>
                      <a:r>
                        <a:rPr lang="en-GB" sz="1300">
                          <a:solidFill>
                            <a:srgbClr val="000000"/>
                          </a:solidFill>
                          <a:effectLst/>
                          <a:latin typeface="Calibri"/>
                          <a:ea typeface="Century Gothic" panose="020B0502020202020204" pitchFamily="34" charset="0"/>
                          <a:cs typeface="Times New Roman"/>
                        </a:rPr>
                        <a:t>Week 14</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r>
                        <a:rPr lang="en-GB" sz="1300">
                          <a:solidFill>
                            <a:srgbClr val="000000"/>
                          </a:solidFill>
                          <a:effectLst/>
                          <a:latin typeface="Calibri"/>
                          <a:ea typeface="Century Gothic" panose="020B0502020202020204" pitchFamily="34" charset="0"/>
                          <a:cs typeface="Times New Roman"/>
                        </a:rPr>
                        <a:t>Assessment due and finish course</a:t>
                      </a:r>
                      <a:endParaRPr lang="en-AU" sz="1300">
                        <a:effectLst/>
                        <a:latin typeface="Calibri"/>
                        <a:ea typeface="Century Gothic" panose="020B0502020202020204" pitchFamily="34" charset="0"/>
                        <a:cs typeface="Times New Roman"/>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tc>
                  <a:txBody>
                    <a:bodyPr/>
                    <a:lstStyle/>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As per the Course Specification or Study Desk instructions</a:t>
                      </a:r>
                    </a:p>
                    <a:p>
                      <a:pPr marL="285750" indent="-285750">
                        <a:buFont typeface="Arial" panose="020B0604020202020204" pitchFamily="34" charset="0"/>
                        <a:buChar char="•"/>
                      </a:pPr>
                      <a:r>
                        <a:rPr lang="en-GB" sz="1300">
                          <a:solidFill>
                            <a:srgbClr val="000000"/>
                          </a:solidFill>
                          <a:effectLst/>
                          <a:latin typeface="Calibri"/>
                          <a:ea typeface="Century Gothic" panose="020B0502020202020204" pitchFamily="34" charset="0"/>
                          <a:cs typeface="Times New Roman"/>
                        </a:rPr>
                        <a:t>The Industry Partner is not involved in the Course assessment, however, your project deliverables will be a part of the assessment</a:t>
                      </a:r>
                      <a:endParaRPr lang="en-AU" sz="1300">
                        <a:effectLst/>
                        <a:latin typeface="Century Gothic"/>
                        <a:ea typeface="Century Gothic" panose="020B0502020202020204" pitchFamily="34" charset="0"/>
                        <a:cs typeface="Times New Roman" panose="02020603050405020304" pitchFamily="18" charset="0"/>
                      </a:endParaRPr>
                    </a:p>
                  </a:txBody>
                  <a:tcPr marL="73025" marR="73025" anchor="ctr">
                    <a:lnL w="12700" cap="flat" cmpd="sng" algn="ctr">
                      <a:solidFill>
                        <a:srgbClr val="9F9F9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DFDFDF"/>
                    </a:solidFill>
                  </a:tcPr>
                </a:tc>
                <a:extLst>
                  <a:ext uri="{0D108BD9-81ED-4DB2-BD59-A6C34878D82A}">
                    <a16:rowId xmlns:a16="http://schemas.microsoft.com/office/drawing/2014/main" val="468518313"/>
                  </a:ext>
                </a:extLst>
              </a:tr>
            </a:tbl>
          </a:graphicData>
        </a:graphic>
      </p:graphicFrame>
      <p:sp>
        <p:nvSpPr>
          <p:cNvPr id="26" name="Title 3">
            <a:extLst>
              <a:ext uri="{FF2B5EF4-FFF2-40B4-BE49-F238E27FC236}">
                <a16:creationId xmlns:a16="http://schemas.microsoft.com/office/drawing/2014/main" id="{3C834D4A-104E-F176-5E38-B887DD6426C9}"/>
              </a:ext>
            </a:extLst>
          </p:cNvPr>
          <p:cNvSpPr>
            <a:spLocks noGrp="1"/>
          </p:cNvSpPr>
          <p:nvPr>
            <p:ph type="title"/>
          </p:nvPr>
        </p:nvSpPr>
        <p:spPr>
          <a:xfrm>
            <a:off x="3136583" y="375443"/>
            <a:ext cx="7920000" cy="836338"/>
          </a:xfrm>
        </p:spPr>
        <p:txBody>
          <a:bodyPr>
            <a:noAutofit/>
          </a:bodyPr>
          <a:lstStyle/>
          <a:p>
            <a:r>
              <a:rPr lang="en-US" sz="3800">
                <a:latin typeface="Arial"/>
                <a:cs typeface="Arial"/>
              </a:rPr>
              <a:t>Virtual WIL - Draft Timeline</a:t>
            </a:r>
          </a:p>
        </p:txBody>
      </p:sp>
    </p:spTree>
    <p:extLst>
      <p:ext uri="{BB962C8B-B14F-4D97-AF65-F5344CB8AC3E}">
        <p14:creationId xmlns:p14="http://schemas.microsoft.com/office/powerpoint/2010/main" val="1269796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5AFF-C156-2ACC-0B32-79A685E32FAA}"/>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6A7B9A01-D026-0F12-2ECC-79B33860FF8F}"/>
              </a:ext>
            </a:extLst>
          </p:cNvPr>
          <p:cNvSpPr>
            <a:spLocks noGrp="1"/>
          </p:cNvSpPr>
          <p:nvPr>
            <p:ph type="subTitle" idx="1"/>
          </p:nvPr>
        </p:nvSpPr>
        <p:spPr>
          <a:xfrm>
            <a:off x="333039" y="1604920"/>
            <a:ext cx="3914229" cy="1440000"/>
          </a:xfrm>
        </p:spPr>
        <p:txBody>
          <a:bodyPr/>
          <a:lstStyle/>
          <a:p>
            <a:pPr algn="ctr"/>
            <a:r>
              <a:rPr lang="en-GB" sz="4400"/>
              <a:t>Testimonials</a:t>
            </a:r>
          </a:p>
          <a:p>
            <a:pPr algn="ctr"/>
            <a:endParaRPr lang="en-US" sz="2000"/>
          </a:p>
          <a:p>
            <a:pPr algn="ctr"/>
            <a:r>
              <a:rPr lang="en-US" sz="2000"/>
              <a:t>Hear the benefits for yourself!</a:t>
            </a:r>
          </a:p>
          <a:p>
            <a:pPr algn="ctr"/>
            <a:endParaRPr lang="en-US" sz="2000"/>
          </a:p>
          <a:p>
            <a:pPr algn="ctr"/>
            <a:r>
              <a:rPr lang="en-US" sz="2000"/>
              <a:t>You will find 8 video testimonials from both students and industry partners on our dedicated YouTube channel.</a:t>
            </a:r>
          </a:p>
        </p:txBody>
      </p:sp>
      <p:pic>
        <p:nvPicPr>
          <p:cNvPr id="2" name="Online Media 1" title="Lauren Russell - UniSQ Industry Projects">
            <a:hlinkClick r:id="" action="ppaction://media"/>
            <a:extLst>
              <a:ext uri="{FF2B5EF4-FFF2-40B4-BE49-F238E27FC236}">
                <a16:creationId xmlns:a16="http://schemas.microsoft.com/office/drawing/2014/main" id="{7223B429-001B-AB65-CE36-C3786678D6A5}"/>
              </a:ext>
            </a:extLst>
          </p:cNvPr>
          <p:cNvPicPr>
            <a:picLocks noGrp="1" noRot="1" noChangeAspect="1"/>
          </p:cNvPicPr>
          <p:nvPr>
            <p:ph type="pic" sz="quarter" idx="14"/>
            <a:videoFile r:link="rId1"/>
          </p:nvPr>
        </p:nvPicPr>
        <p:blipFill>
          <a:blip r:embed="rId3"/>
          <a:stretch>
            <a:fillRect/>
          </a:stretch>
        </p:blipFill>
        <p:spPr>
          <a:xfrm>
            <a:off x="4574432" y="1566863"/>
            <a:ext cx="7313512" cy="4129087"/>
          </a:xfrm>
          <a:prstGeom prst="rect">
            <a:avLst/>
          </a:prstGeom>
          <a:noFill/>
        </p:spPr>
      </p:pic>
      <p:sp>
        <p:nvSpPr>
          <p:cNvPr id="15" name="Slide Number Placeholder 6">
            <a:extLst>
              <a:ext uri="{FF2B5EF4-FFF2-40B4-BE49-F238E27FC236}">
                <a16:creationId xmlns:a16="http://schemas.microsoft.com/office/drawing/2014/main" id="{78319F2B-3C90-B1E3-CA42-A163A4EB2051}"/>
              </a:ext>
            </a:extLst>
          </p:cNvPr>
          <p:cNvSpPr>
            <a:spLocks noGrp="1"/>
          </p:cNvSpPr>
          <p:nvPr>
            <p:ph type="sldNum" sz="quarter" idx="4294967295"/>
          </p:nvPr>
        </p:nvSpPr>
        <p:spPr>
          <a:xfrm>
            <a:off x="11904663" y="6270625"/>
            <a:ext cx="287337" cy="360363"/>
          </a:xfrm>
        </p:spPr>
        <p:txBody>
          <a:bodyPr vert="horz" lIns="0" tIns="0" rIns="0" bIns="0" rtlCol="0" anchor="ctr">
            <a:normAutofit/>
          </a:bodyPr>
          <a:lstStyle/>
          <a:p>
            <a:pPr>
              <a:spcAft>
                <a:spcPts val="600"/>
              </a:spcAft>
            </a:pPr>
            <a:fld id="{F5AEA0E0-5CC6-4BD0-905C-A0021E419432}" type="slidenum">
              <a:rPr lang="en-GB" dirty="0" smtClean="0"/>
              <a:pPr>
                <a:spcAft>
                  <a:spcPts val="600"/>
                </a:spcAft>
              </a:pPr>
              <a:t>13</a:t>
            </a:fld>
            <a:endParaRPr lang="en-GB"/>
          </a:p>
        </p:txBody>
      </p:sp>
    </p:spTree>
    <p:extLst>
      <p:ext uri="{BB962C8B-B14F-4D97-AF65-F5344CB8AC3E}">
        <p14:creationId xmlns:p14="http://schemas.microsoft.com/office/powerpoint/2010/main" val="148237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BA764-A76E-A3B3-6C7E-2395A6701968}"/>
              </a:ext>
            </a:extLst>
          </p:cNvPr>
          <p:cNvSpPr>
            <a:spLocks noGrp="1"/>
          </p:cNvSpPr>
          <p:nvPr>
            <p:ph type="title"/>
          </p:nvPr>
        </p:nvSpPr>
        <p:spPr>
          <a:xfrm>
            <a:off x="3239743" y="-111096"/>
            <a:ext cx="5338295" cy="1440000"/>
          </a:xfrm>
        </p:spPr>
        <p:txBody>
          <a:bodyPr/>
          <a:lstStyle/>
          <a:p>
            <a:r>
              <a:rPr lang="en-AU" sz="3200" i="0" u="none" strike="noStrike">
                <a:effectLst/>
                <a:latin typeface="Arial"/>
                <a:cs typeface="Arial"/>
              </a:rPr>
              <a:t>Professional Education </a:t>
            </a:r>
            <a:br>
              <a:rPr lang="en-AU" sz="3200" i="0" u="none" strike="noStrike">
                <a:effectLst/>
                <a:latin typeface="Arial" panose="020B0604020202020204" pitchFamily="34" charset="0"/>
              </a:rPr>
            </a:br>
            <a:r>
              <a:rPr lang="en-AU" sz="3200" i="0" u="none" strike="noStrike">
                <a:effectLst/>
                <a:latin typeface="Arial"/>
                <a:cs typeface="Arial"/>
              </a:rPr>
              <a:t>Partnerships (PEP)</a:t>
            </a:r>
            <a:endParaRPr lang="en-AU" sz="3200">
              <a:latin typeface="Arial"/>
              <a:cs typeface="Arial"/>
            </a:endParaRPr>
          </a:p>
        </p:txBody>
      </p:sp>
      <p:pic>
        <p:nvPicPr>
          <p:cNvPr id="8" name="Picture Placeholder 7" descr="A picture containing person, outdoor, sky, grass&#10;&#10;Description automatically generated">
            <a:extLst>
              <a:ext uri="{FF2B5EF4-FFF2-40B4-BE49-F238E27FC236}">
                <a16:creationId xmlns:a16="http://schemas.microsoft.com/office/drawing/2014/main" id="{E95B750B-6C85-B82F-E3E1-458E584CECE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4405" b="14405"/>
          <a:stretch/>
        </p:blipFill>
        <p:spPr>
          <a:xfrm>
            <a:off x="7508333" y="404813"/>
            <a:ext cx="6032612" cy="6453187"/>
          </a:xfrm>
        </p:spPr>
      </p:pic>
      <p:sp>
        <p:nvSpPr>
          <p:cNvPr id="2" name="TextBox 1">
            <a:extLst>
              <a:ext uri="{FF2B5EF4-FFF2-40B4-BE49-F238E27FC236}">
                <a16:creationId xmlns:a16="http://schemas.microsoft.com/office/drawing/2014/main" id="{38A8C140-A8D4-F325-3C14-AC80A4B929D7}"/>
              </a:ext>
            </a:extLst>
          </p:cNvPr>
          <p:cNvSpPr txBox="1"/>
          <p:nvPr/>
        </p:nvSpPr>
        <p:spPr>
          <a:xfrm>
            <a:off x="149656" y="1624363"/>
            <a:ext cx="7127472"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245" lvl="0">
              <a:lnSpc>
                <a:spcPct val="100000"/>
              </a:lnSpc>
            </a:pPr>
            <a:r>
              <a:rPr lang="en-AU" sz="1400" i="1">
                <a:solidFill>
                  <a:schemeClr val="tx2"/>
                </a:solidFill>
                <a:effectLst/>
                <a:ea typeface="Calibri" panose="020F0502020204030204" pitchFamily="34" charset="0"/>
                <a:cs typeface="Calibri"/>
              </a:rPr>
              <a:t>A cadetship-style program for </a:t>
            </a:r>
            <a:r>
              <a:rPr lang="en-AU" sz="1400" i="1">
                <a:solidFill>
                  <a:schemeClr val="tx2"/>
                </a:solidFill>
                <a:ea typeface="Calibri" panose="020F0502020204030204" pitchFamily="34" charset="0"/>
                <a:cs typeface="Calibri"/>
              </a:rPr>
              <a:t>STEMM</a:t>
            </a:r>
            <a:r>
              <a:rPr lang="en-AU" sz="1400" i="1">
                <a:solidFill>
                  <a:schemeClr val="tx2"/>
                </a:solidFill>
                <a:effectLst/>
                <a:ea typeface="Calibri" panose="020F0502020204030204" pitchFamily="34" charset="0"/>
                <a:cs typeface="Calibri"/>
              </a:rPr>
              <a:t> disciplines that will support regional and rural communities to attract and retain staff, while supporting</a:t>
            </a:r>
            <a:r>
              <a:rPr lang="en-AU" sz="1400" i="1">
                <a:solidFill>
                  <a:schemeClr val="tx2"/>
                </a:solidFill>
                <a:ea typeface="Calibri" panose="020F0502020204030204" pitchFamily="34" charset="0"/>
                <a:cs typeface="Calibri"/>
              </a:rPr>
              <a:t> young people to stay in these communities.</a:t>
            </a:r>
            <a:r>
              <a:rPr lang="en-US" sz="1400" i="1">
                <a:solidFill>
                  <a:schemeClr val="tx2"/>
                </a:solidFill>
                <a:ea typeface="Calibri" panose="020F0502020204030204" pitchFamily="34" charset="0"/>
                <a:cs typeface="Calibri"/>
              </a:rPr>
              <a:t> </a:t>
            </a:r>
            <a:r>
              <a:rPr lang="en-US" sz="1600" i="1">
                <a:solidFill>
                  <a:schemeClr val="tx2"/>
                </a:solidFill>
                <a:ea typeface="Calibri" panose="020F0502020204030204" pitchFamily="34" charset="0"/>
                <a:cs typeface="Calibri"/>
              </a:rPr>
              <a:t>		</a:t>
            </a:r>
          </a:p>
        </p:txBody>
      </p:sp>
      <p:sp>
        <p:nvSpPr>
          <p:cNvPr id="3" name="Subtitle 2">
            <a:extLst>
              <a:ext uri="{FF2B5EF4-FFF2-40B4-BE49-F238E27FC236}">
                <a16:creationId xmlns:a16="http://schemas.microsoft.com/office/drawing/2014/main" id="{ED86C941-F41A-612E-44E9-61D71229B207}"/>
              </a:ext>
            </a:extLst>
          </p:cNvPr>
          <p:cNvSpPr>
            <a:spLocks noGrp="1"/>
          </p:cNvSpPr>
          <p:nvPr/>
        </p:nvSpPr>
        <p:spPr>
          <a:xfrm>
            <a:off x="154325" y="2406472"/>
            <a:ext cx="7215436" cy="3162187"/>
          </a:xfrm>
          <a:prstGeom prst="rect">
            <a:avLst/>
          </a:prstGeom>
        </p:spPr>
        <p:txBody>
          <a:bodyPr vert="horz" lIns="0" tIns="0" rIns="0" bIns="0" numCol="2"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9pPr>
          </a:lstStyle>
          <a:p>
            <a:pPr marL="356870" indent="-174625">
              <a:lnSpc>
                <a:spcPct val="100000"/>
              </a:lnSpc>
            </a:pPr>
            <a:r>
              <a:rPr lang="en-AU" sz="1400" b="1"/>
              <a:t>Purpose </a:t>
            </a:r>
            <a:endParaRPr lang="en-US" sz="1400"/>
          </a:p>
          <a:p>
            <a:pPr marL="356870" indent="-174625">
              <a:lnSpc>
                <a:spcPct val="100000"/>
              </a:lnSpc>
              <a:buFont typeface="Arial" panose="020B0604020202020204" pitchFamily="34" charset="0"/>
              <a:buChar char="•"/>
            </a:pPr>
            <a:r>
              <a:rPr lang="en-AU" sz="1400">
                <a:effectLst/>
                <a:ea typeface="Calibri" panose="020F0502020204030204" pitchFamily="34" charset="0"/>
                <a:cs typeface="Calibri"/>
              </a:rPr>
              <a:t>Quantify the need for a reliable workforce for industries and future requirements for </a:t>
            </a:r>
            <a:r>
              <a:rPr lang="en-AU" sz="1400">
                <a:ea typeface="Calibri" panose="020F0502020204030204" pitchFamily="34" charset="0"/>
                <a:cs typeface="Calibri"/>
              </a:rPr>
              <a:t>STEMM</a:t>
            </a:r>
            <a:r>
              <a:rPr lang="en-AU" sz="1400">
                <a:effectLst/>
                <a:ea typeface="Calibri" panose="020F0502020204030204" pitchFamily="34" charset="0"/>
                <a:cs typeface="Calibri"/>
              </a:rPr>
              <a:t> graduates.</a:t>
            </a:r>
            <a:r>
              <a:rPr lang="en-AU" sz="1400">
                <a:ea typeface="Calibri" panose="020F0502020204030204" pitchFamily="34" charset="0"/>
                <a:cs typeface="Calibri"/>
              </a:rPr>
              <a:t> </a:t>
            </a:r>
            <a:endParaRPr lang="en-AU" sz="1400">
              <a:effectLst/>
              <a:ea typeface="Calibri" panose="020F0502020204030204" pitchFamily="34" charset="0"/>
              <a:cs typeface="Times New Roman" panose="02020603050405020304" pitchFamily="18" charset="0"/>
            </a:endParaRPr>
          </a:p>
          <a:p>
            <a:pPr marL="356870" indent="-174625">
              <a:lnSpc>
                <a:spcPct val="100000"/>
              </a:lnSpc>
              <a:buFont typeface="Arial" panose="020B0604020202020204" pitchFamily="34" charset="0"/>
              <a:buChar char="•"/>
            </a:pPr>
            <a:r>
              <a:rPr lang="en-AU" sz="1400">
                <a:effectLst/>
                <a:ea typeface="Calibri" panose="020F0502020204030204" pitchFamily="34" charset="0"/>
                <a:cs typeface="Calibri"/>
              </a:rPr>
              <a:t>Develop a flexible/viable program which contracts mutually beneficial commitments.</a:t>
            </a:r>
            <a:r>
              <a:rPr lang="en-AU" sz="1400">
                <a:ea typeface="Calibri" panose="020F0502020204030204" pitchFamily="34" charset="0"/>
                <a:cs typeface="Calibri"/>
              </a:rPr>
              <a:t> </a:t>
            </a:r>
            <a:endParaRPr lang="en-AU" sz="1400">
              <a:effectLst/>
              <a:ea typeface="Calibri" panose="020F0502020204030204" pitchFamily="34" charset="0"/>
              <a:cs typeface="Times New Roman" panose="02020603050405020304" pitchFamily="18" charset="0"/>
            </a:endParaRPr>
          </a:p>
          <a:p>
            <a:pPr marL="356870" indent="-174625">
              <a:lnSpc>
                <a:spcPct val="100000"/>
              </a:lnSpc>
            </a:pPr>
            <a:r>
              <a:rPr lang="en-AU" sz="1400" b="1"/>
              <a:t>Impacts:</a:t>
            </a:r>
            <a:endParaRPr lang="en-AU" sz="1400" b="1">
              <a:cs typeface="Arial" panose="020B0604020202020204"/>
            </a:endParaRPr>
          </a:p>
          <a:p>
            <a:pPr marL="467995" lvl="0" indent="-285750">
              <a:lnSpc>
                <a:spcPct val="100000"/>
              </a:lnSpc>
              <a:buFont typeface="Wingdings" panose="05000000000000000000" pitchFamily="2" charset="2"/>
              <a:buChar char="ü"/>
            </a:pPr>
            <a:r>
              <a:rPr lang="en-AU" sz="1400">
                <a:effectLst/>
                <a:ea typeface="Calibri" panose="020F0502020204030204" pitchFamily="34" charset="0"/>
                <a:cs typeface="Calibri"/>
              </a:rPr>
              <a:t>More students studying </a:t>
            </a:r>
            <a:r>
              <a:rPr lang="en-AU" sz="1400">
                <a:ea typeface="Calibri" panose="020F0502020204030204" pitchFamily="34" charset="0"/>
                <a:cs typeface="Calibri"/>
              </a:rPr>
              <a:t>STEMM</a:t>
            </a:r>
            <a:r>
              <a:rPr lang="en-AU" sz="1400">
                <a:effectLst/>
                <a:ea typeface="Calibri" panose="020F0502020204030204" pitchFamily="34" charset="0"/>
                <a:cs typeface="Calibri"/>
              </a:rPr>
              <a:t> degrees at </a:t>
            </a:r>
            <a:r>
              <a:rPr lang="en-AU" sz="1400" dirty="0">
                <a:effectLst/>
                <a:ea typeface="Calibri" panose="020F0502020204030204" pitchFamily="34" charset="0"/>
                <a:cs typeface="Calibri"/>
              </a:rPr>
              <a:t>UniSQ</a:t>
            </a:r>
            <a:r>
              <a:rPr lang="en-AU" sz="1400">
                <a:effectLst/>
                <a:ea typeface="Calibri" panose="020F0502020204030204" pitchFamily="34" charset="0"/>
                <a:cs typeface="Calibri"/>
              </a:rPr>
              <a:t>.</a:t>
            </a:r>
          </a:p>
          <a:p>
            <a:pPr marL="467995" indent="-285750">
              <a:lnSpc>
                <a:spcPct val="100000"/>
              </a:lnSpc>
              <a:buFont typeface="Wingdings" panose="05000000000000000000" pitchFamily="2" charset="2"/>
              <a:buChar char="ü"/>
            </a:pPr>
            <a:r>
              <a:rPr lang="en-AU" sz="1400">
                <a:effectLst/>
                <a:ea typeface="Calibri" panose="020F0502020204030204" pitchFamily="34" charset="0"/>
              </a:rPr>
              <a:t>More </a:t>
            </a:r>
            <a:r>
              <a:rPr lang="en-AU" sz="1400">
                <a:ea typeface="Calibri" panose="020F0502020204030204" pitchFamily="34" charset="0"/>
              </a:rPr>
              <a:t>STEMM</a:t>
            </a:r>
            <a:r>
              <a:rPr lang="en-AU" sz="1400">
                <a:effectLst/>
                <a:ea typeface="Calibri" panose="020F0502020204030204" pitchFamily="34" charset="0"/>
              </a:rPr>
              <a:t> trained employees </a:t>
            </a:r>
            <a:r>
              <a:rPr lang="en-AU" sz="1400">
                <a:ea typeface="Calibri" panose="020F0502020204030204" pitchFamily="34" charset="0"/>
              </a:rPr>
              <a:t>who can study while they work and live </a:t>
            </a:r>
            <a:r>
              <a:rPr lang="en-AU" sz="1400">
                <a:effectLst/>
                <a:ea typeface="Calibri" panose="020F0502020204030204" pitchFamily="34" charset="0"/>
              </a:rPr>
              <a:t>in regional and rural </a:t>
            </a:r>
            <a:r>
              <a:rPr lang="en-AU" sz="1400">
                <a:ea typeface="Calibri" panose="020F0502020204030204" pitchFamily="34" charset="0"/>
              </a:rPr>
              <a:t>communities</a:t>
            </a:r>
            <a:r>
              <a:rPr lang="en-AU" sz="1400">
                <a:effectLst/>
                <a:ea typeface="Calibri" panose="020F0502020204030204" pitchFamily="34" charset="0"/>
              </a:rPr>
              <a:t>.</a:t>
            </a:r>
          </a:p>
          <a:p>
            <a:pPr marL="1163638" indent="-285750">
              <a:lnSpc>
                <a:spcPct val="100000"/>
              </a:lnSpc>
            </a:pPr>
            <a:r>
              <a:rPr lang="en-AU" sz="1400" b="1">
                <a:cs typeface="Arial" panose="020B0604020202020204"/>
              </a:rPr>
              <a:t>Study Areas:</a:t>
            </a:r>
          </a:p>
          <a:p>
            <a:pPr marL="1163638" indent="-285750">
              <a:lnSpc>
                <a:spcPct val="100000"/>
              </a:lnSpc>
              <a:buFont typeface="Wingdings" panose="05000000000000000000" pitchFamily="2" charset="2"/>
              <a:buChar char="ü"/>
            </a:pPr>
            <a:r>
              <a:rPr lang="en-AU" sz="1400">
                <a:cs typeface="Arial" panose="020B0604020202020204"/>
              </a:rPr>
              <a:t>Construction Management</a:t>
            </a:r>
          </a:p>
          <a:p>
            <a:pPr marL="1163638" indent="-285750">
              <a:lnSpc>
                <a:spcPct val="100000"/>
              </a:lnSpc>
              <a:buFont typeface="Wingdings" panose="05000000000000000000" pitchFamily="2" charset="2"/>
              <a:buChar char="ü"/>
            </a:pPr>
            <a:r>
              <a:rPr lang="en-AU" sz="1400">
                <a:cs typeface="Arial" panose="020B0604020202020204"/>
              </a:rPr>
              <a:t>Engineering</a:t>
            </a:r>
          </a:p>
          <a:p>
            <a:pPr marL="1163638" indent="-285750">
              <a:lnSpc>
                <a:spcPct val="100000"/>
              </a:lnSpc>
              <a:buFont typeface="Wingdings" panose="05000000000000000000" pitchFamily="2" charset="2"/>
              <a:buChar char="ü"/>
            </a:pPr>
            <a:r>
              <a:rPr lang="en-AU" sz="1400">
                <a:cs typeface="Arial" panose="020B0604020202020204"/>
              </a:rPr>
              <a:t>Surveying</a:t>
            </a:r>
          </a:p>
          <a:p>
            <a:pPr marL="1163638" indent="-285750">
              <a:lnSpc>
                <a:spcPct val="100000"/>
              </a:lnSpc>
              <a:buFont typeface="Wingdings" panose="05000000000000000000" pitchFamily="2" charset="2"/>
              <a:buChar char="ü"/>
            </a:pPr>
            <a:r>
              <a:rPr lang="en-AU" sz="1400">
                <a:cs typeface="Arial" panose="020B0604020202020204"/>
              </a:rPr>
              <a:t>Agriculture</a:t>
            </a:r>
          </a:p>
          <a:p>
            <a:pPr marL="1163638" indent="-285750">
              <a:lnSpc>
                <a:spcPct val="100000"/>
              </a:lnSpc>
              <a:buFont typeface="Wingdings" panose="05000000000000000000" pitchFamily="2" charset="2"/>
              <a:buChar char="ü"/>
            </a:pPr>
            <a:r>
              <a:rPr lang="en-AU" sz="1400">
                <a:cs typeface="Arial" panose="020B0604020202020204"/>
              </a:rPr>
              <a:t>Animal Science</a:t>
            </a:r>
          </a:p>
          <a:p>
            <a:pPr marL="1163638" indent="-285750">
              <a:lnSpc>
                <a:spcPct val="100000"/>
              </a:lnSpc>
              <a:buFont typeface="Wingdings" panose="05000000000000000000" pitchFamily="2" charset="2"/>
              <a:buChar char="ü"/>
            </a:pPr>
            <a:r>
              <a:rPr lang="en-AU" sz="1400">
                <a:cs typeface="Arial" panose="020B0604020202020204"/>
              </a:rPr>
              <a:t>Urban and Regional Planning</a:t>
            </a:r>
          </a:p>
        </p:txBody>
      </p:sp>
      <p:sp>
        <p:nvSpPr>
          <p:cNvPr id="6" name="TextBox 5">
            <a:extLst>
              <a:ext uri="{FF2B5EF4-FFF2-40B4-BE49-F238E27FC236}">
                <a16:creationId xmlns:a16="http://schemas.microsoft.com/office/drawing/2014/main" id="{1FE01738-D155-B9E0-C5BF-2BACBE501B31}"/>
              </a:ext>
            </a:extLst>
          </p:cNvPr>
          <p:cNvSpPr txBox="1"/>
          <p:nvPr/>
        </p:nvSpPr>
        <p:spPr>
          <a:xfrm>
            <a:off x="141776" y="5699103"/>
            <a:ext cx="7248580" cy="955518"/>
          </a:xfrm>
          <a:prstGeom prst="rect">
            <a:avLst/>
          </a:prstGeom>
          <a:noFill/>
        </p:spPr>
        <p:txBody>
          <a:bodyPr wrap="square" lIns="91440" tIns="45720" rIns="91440" bIns="45720" rtlCol="0" anchor="t">
            <a:spAutoFit/>
          </a:bodyPr>
          <a:lstStyle/>
          <a:p>
            <a:pPr algn="ctr">
              <a:lnSpc>
                <a:spcPct val="150000"/>
              </a:lnSpc>
            </a:pPr>
            <a:r>
              <a:rPr lang="en-AU" sz="1300" i="1">
                <a:solidFill>
                  <a:schemeClr val="tx2"/>
                </a:solidFill>
                <a:cs typeface="Calibri"/>
              </a:rPr>
              <a:t>This NPILF project is managed within the Academic Affairs portfolio, by Dr Judy </a:t>
            </a:r>
            <a:r>
              <a:rPr lang="en-AU" sz="1300" i="1" err="1">
                <a:solidFill>
                  <a:schemeClr val="tx2"/>
                </a:solidFill>
                <a:cs typeface="Calibri"/>
              </a:rPr>
              <a:t>Cawdell</a:t>
            </a:r>
            <a:r>
              <a:rPr lang="en-AU" sz="1300" i="1">
                <a:solidFill>
                  <a:schemeClr val="tx2"/>
                </a:solidFill>
                <a:cs typeface="Calibri"/>
              </a:rPr>
              <a:t>-Smith.  </a:t>
            </a:r>
            <a:endParaRPr lang="en-AU" sz="1300" i="1">
              <a:solidFill>
                <a:schemeClr val="tx2"/>
              </a:solidFill>
              <a:cs typeface="Calibri" panose="020F0502020204030204" pitchFamily="34" charset="0"/>
            </a:endParaRPr>
          </a:p>
          <a:p>
            <a:pPr algn="ctr">
              <a:lnSpc>
                <a:spcPct val="150000"/>
              </a:lnSpc>
            </a:pPr>
            <a:r>
              <a:rPr lang="en-AU" sz="1300" i="1">
                <a:cs typeface="Calibri"/>
              </a:rPr>
              <a:t>Contact: </a:t>
            </a:r>
            <a:r>
              <a:rPr lang="en-AU" sz="1300" i="1">
                <a:solidFill>
                  <a:srgbClr val="7030A0"/>
                </a:solidFill>
                <a:cs typeface="Calibri"/>
                <a:hlinkClick r:id="rId4"/>
              </a:rPr>
              <a:t>judy.cawdell-smith@unisq.edu.au</a:t>
            </a:r>
            <a:r>
              <a:rPr lang="en-AU" sz="1300" i="1">
                <a:solidFill>
                  <a:srgbClr val="7030A0"/>
                </a:solidFill>
                <a:cs typeface="Calibri"/>
              </a:rPr>
              <a:t> </a:t>
            </a:r>
            <a:endParaRPr lang="en-AU" sz="1300" i="1">
              <a:solidFill>
                <a:srgbClr val="7030A0"/>
              </a:solidFill>
              <a:cs typeface="Calibri" panose="020F0502020204030204" pitchFamily="34" charset="0"/>
            </a:endParaRPr>
          </a:p>
          <a:p>
            <a:pPr algn="ctr">
              <a:lnSpc>
                <a:spcPct val="150000"/>
              </a:lnSpc>
            </a:pPr>
            <a:r>
              <a:rPr lang="en-AU" sz="1300" i="1">
                <a:solidFill>
                  <a:srgbClr val="7030A0"/>
                </a:solidFill>
                <a:hlinkClick r:id="rId5"/>
              </a:rPr>
              <a:t>https://www.unisq.edu.au/about-unisq/schools-sections/academic-affairs/pep</a:t>
            </a:r>
            <a:r>
              <a:rPr lang="en-AU" sz="1300" i="1">
                <a:solidFill>
                  <a:srgbClr val="7030A0"/>
                </a:solidFill>
                <a:cs typeface="Calibri"/>
              </a:rPr>
              <a:t> </a:t>
            </a:r>
            <a:endParaRPr lang="en-AU" sz="1300" i="1">
              <a:solidFill>
                <a:srgbClr val="7030A0"/>
              </a:solidFill>
              <a:cs typeface="Arial"/>
            </a:endParaRPr>
          </a:p>
        </p:txBody>
      </p:sp>
    </p:spTree>
    <p:extLst>
      <p:ext uri="{BB962C8B-B14F-4D97-AF65-F5344CB8AC3E}">
        <p14:creationId xmlns:p14="http://schemas.microsoft.com/office/powerpoint/2010/main" val="406679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82C8-0EFA-1D4C-87B6-5E8C7F520C3A}"/>
              </a:ext>
            </a:extLst>
          </p:cNvPr>
          <p:cNvSpPr>
            <a:spLocks noGrp="1"/>
          </p:cNvSpPr>
          <p:nvPr>
            <p:ph type="title"/>
          </p:nvPr>
        </p:nvSpPr>
        <p:spPr>
          <a:xfrm>
            <a:off x="3456799" y="404987"/>
            <a:ext cx="7920000" cy="873860"/>
          </a:xfrm>
        </p:spPr>
        <p:txBody>
          <a:bodyPr/>
          <a:lstStyle/>
          <a:p>
            <a:r>
              <a:rPr lang="en-US" sz="5400"/>
              <a:t>Industry Presentations</a:t>
            </a:r>
            <a:endParaRPr lang="en-US" sz="4400"/>
          </a:p>
        </p:txBody>
      </p:sp>
      <p:sp>
        <p:nvSpPr>
          <p:cNvPr id="3" name="TextBox 2">
            <a:extLst>
              <a:ext uri="{FF2B5EF4-FFF2-40B4-BE49-F238E27FC236}">
                <a16:creationId xmlns:a16="http://schemas.microsoft.com/office/drawing/2014/main" id="{E6852342-D40A-83F1-8091-85E1DB329591}"/>
              </a:ext>
            </a:extLst>
          </p:cNvPr>
          <p:cNvSpPr txBox="1"/>
          <p:nvPr/>
        </p:nvSpPr>
        <p:spPr>
          <a:xfrm>
            <a:off x="335807" y="1761334"/>
            <a:ext cx="10649527" cy="598177"/>
          </a:xfrm>
          <a:prstGeom prst="rect">
            <a:avLst/>
          </a:prstGeom>
          <a:noFill/>
        </p:spPr>
        <p:txBody>
          <a:bodyPr wrap="square" lIns="91440" tIns="45720" rIns="91440" bIns="45720" rtlCol="0" anchor="t">
            <a:spAutoFit/>
          </a:bodyPr>
          <a:lstStyle/>
          <a:p>
            <a:pPr fontAlgn="base">
              <a:lnSpc>
                <a:spcPct val="150000"/>
              </a:lnSpc>
              <a:spcAft>
                <a:spcPts val="600"/>
              </a:spcAft>
            </a:pPr>
            <a:r>
              <a:rPr lang="en-AU" sz="2500" b="1" i="0" dirty="0">
                <a:solidFill>
                  <a:schemeClr val="bg2"/>
                </a:solidFill>
                <a:effectLst/>
                <a:cs typeface="Arial"/>
              </a:rPr>
              <a:t>Guest Presentation</a:t>
            </a:r>
            <a:r>
              <a:rPr lang="en-AU" sz="2500" b="1" i="0">
                <a:solidFill>
                  <a:schemeClr val="bg2"/>
                </a:solidFill>
                <a:effectLst/>
                <a:cs typeface="Arial"/>
              </a:rPr>
              <a:t> and Lecture Topics:  </a:t>
            </a:r>
          </a:p>
        </p:txBody>
      </p:sp>
      <p:graphicFrame>
        <p:nvGraphicFramePr>
          <p:cNvPr id="5" name="Table 5">
            <a:extLst>
              <a:ext uri="{FF2B5EF4-FFF2-40B4-BE49-F238E27FC236}">
                <a16:creationId xmlns:a16="http://schemas.microsoft.com/office/drawing/2014/main" id="{6B472580-CBBB-D9C7-5423-DBF9BAB91EDA}"/>
              </a:ext>
            </a:extLst>
          </p:cNvPr>
          <p:cNvGraphicFramePr>
            <a:graphicFrameLocks noGrp="1"/>
          </p:cNvGraphicFramePr>
          <p:nvPr>
            <p:extLst>
              <p:ext uri="{D42A27DB-BD31-4B8C-83A1-F6EECF244321}">
                <p14:modId xmlns:p14="http://schemas.microsoft.com/office/powerpoint/2010/main" val="3377635467"/>
              </p:ext>
            </p:extLst>
          </p:nvPr>
        </p:nvGraphicFramePr>
        <p:xfrm>
          <a:off x="401781" y="2396189"/>
          <a:ext cx="11388436" cy="4021309"/>
        </p:xfrm>
        <a:graphic>
          <a:graphicData uri="http://schemas.openxmlformats.org/drawingml/2006/table">
            <a:tbl>
              <a:tblPr firstRow="1" bandRow="1">
                <a:tableStyleId>{5C22544A-7EE6-4342-B048-85BDC9FD1C3A}</a:tableStyleId>
              </a:tblPr>
              <a:tblGrid>
                <a:gridCol w="2841040">
                  <a:extLst>
                    <a:ext uri="{9D8B030D-6E8A-4147-A177-3AD203B41FA5}">
                      <a16:colId xmlns:a16="http://schemas.microsoft.com/office/drawing/2014/main" val="890072871"/>
                    </a:ext>
                  </a:extLst>
                </a:gridCol>
                <a:gridCol w="2724346">
                  <a:extLst>
                    <a:ext uri="{9D8B030D-6E8A-4147-A177-3AD203B41FA5}">
                      <a16:colId xmlns:a16="http://schemas.microsoft.com/office/drawing/2014/main" val="4206445049"/>
                    </a:ext>
                  </a:extLst>
                </a:gridCol>
                <a:gridCol w="2884602">
                  <a:extLst>
                    <a:ext uri="{9D8B030D-6E8A-4147-A177-3AD203B41FA5}">
                      <a16:colId xmlns:a16="http://schemas.microsoft.com/office/drawing/2014/main" val="1259526696"/>
                    </a:ext>
                  </a:extLst>
                </a:gridCol>
                <a:gridCol w="2938448">
                  <a:extLst>
                    <a:ext uri="{9D8B030D-6E8A-4147-A177-3AD203B41FA5}">
                      <a16:colId xmlns:a16="http://schemas.microsoft.com/office/drawing/2014/main" val="2272303817"/>
                    </a:ext>
                  </a:extLst>
                </a:gridCol>
              </a:tblGrid>
              <a:tr h="352385">
                <a:tc>
                  <a:txBody>
                    <a:bodyPr/>
                    <a:lstStyle/>
                    <a:p>
                      <a:r>
                        <a:rPr lang="en-AU"/>
                        <a:t>Information Technology</a:t>
                      </a:r>
                    </a:p>
                  </a:txBody>
                  <a:tcPr/>
                </a:tc>
                <a:tc>
                  <a:txBody>
                    <a:bodyPr/>
                    <a:lstStyle/>
                    <a:p>
                      <a:r>
                        <a:rPr lang="en-AU"/>
                        <a:t>Humanities</a:t>
                      </a:r>
                    </a:p>
                  </a:txBody>
                  <a:tcPr/>
                </a:tc>
                <a:tc>
                  <a:txBody>
                    <a:bodyPr/>
                    <a:lstStyle/>
                    <a:p>
                      <a:r>
                        <a:rPr lang="en-AU"/>
                        <a:t>Engineering </a:t>
                      </a:r>
                    </a:p>
                  </a:txBody>
                  <a:tcPr/>
                </a:tc>
                <a:tc>
                  <a:txBody>
                    <a:bodyPr/>
                    <a:lstStyle/>
                    <a:p>
                      <a:r>
                        <a:rPr lang="en-AU"/>
                        <a:t>General Topics</a:t>
                      </a:r>
                    </a:p>
                  </a:txBody>
                  <a:tcPr/>
                </a:tc>
                <a:extLst>
                  <a:ext uri="{0D108BD9-81ED-4DB2-BD59-A6C34878D82A}">
                    <a16:rowId xmlns:a16="http://schemas.microsoft.com/office/drawing/2014/main" val="3089313542"/>
                  </a:ext>
                </a:extLst>
              </a:tr>
              <a:tr h="3655549">
                <a:tc>
                  <a:txBody>
                    <a:bodyPr/>
                    <a:lstStyle/>
                    <a:p>
                      <a:pPr marL="285750" lvl="0" indent="-285750">
                        <a:lnSpc>
                          <a:spcPct val="100000"/>
                        </a:lnSpc>
                        <a:spcAft>
                          <a:spcPts val="600"/>
                        </a:spcAft>
                        <a:buFont typeface="Arial" panose="020B0604020202020204" pitchFamily="34" charset="0"/>
                        <a:buChar char="•"/>
                      </a:pPr>
                      <a:r>
                        <a:rPr lang="en-AU" sz="1600" i="0">
                          <a:solidFill>
                            <a:schemeClr val="tx1"/>
                          </a:solidFill>
                        </a:rPr>
                        <a:t>Artificial Intelligence </a:t>
                      </a:r>
                    </a:p>
                    <a:p>
                      <a:pPr marL="285750" lvl="0" indent="-285750">
                        <a:lnSpc>
                          <a:spcPct val="100000"/>
                        </a:lnSpc>
                        <a:spcAft>
                          <a:spcPts val="600"/>
                        </a:spcAft>
                        <a:buFont typeface="Arial" panose="020B0604020202020204" pitchFamily="34" charset="0"/>
                        <a:buChar char="•"/>
                      </a:pPr>
                      <a:r>
                        <a:rPr lang="en-AU" sz="1600" i="0">
                          <a:solidFill>
                            <a:schemeClr val="tx1"/>
                          </a:solidFill>
                        </a:rPr>
                        <a:t>Cyber Security </a:t>
                      </a:r>
                    </a:p>
                    <a:p>
                      <a:pPr marL="285750" lvl="0" indent="-285750">
                        <a:lnSpc>
                          <a:spcPct val="100000"/>
                        </a:lnSpc>
                        <a:spcAft>
                          <a:spcPts val="600"/>
                        </a:spcAft>
                        <a:buFont typeface="Arial" panose="020B0604020202020204" pitchFamily="34" charset="0"/>
                        <a:buChar char="•"/>
                      </a:pPr>
                      <a:r>
                        <a:rPr lang="en-AU" sz="1600" i="0">
                          <a:solidFill>
                            <a:schemeClr val="tx1"/>
                          </a:solidFill>
                        </a:rPr>
                        <a:t>Data Science </a:t>
                      </a:r>
                    </a:p>
                    <a:p>
                      <a:pPr marL="285750" lvl="0" indent="-285750">
                        <a:lnSpc>
                          <a:spcPct val="100000"/>
                        </a:lnSpc>
                        <a:spcAft>
                          <a:spcPts val="600"/>
                        </a:spcAft>
                        <a:buFont typeface="Arial" panose="020B0604020202020204" pitchFamily="34" charset="0"/>
                        <a:buChar char="•"/>
                      </a:pPr>
                      <a:r>
                        <a:rPr lang="en-AU" sz="1600" i="0">
                          <a:solidFill>
                            <a:schemeClr val="tx1"/>
                          </a:solidFill>
                        </a:rPr>
                        <a:t>Information Communication and Technology </a:t>
                      </a:r>
                    </a:p>
                    <a:p>
                      <a:pPr marL="285750" lvl="0" indent="-285750">
                        <a:lnSpc>
                          <a:spcPct val="100000"/>
                        </a:lnSpc>
                        <a:spcAft>
                          <a:spcPts val="600"/>
                        </a:spcAft>
                        <a:buFont typeface="Arial" panose="020B0604020202020204" pitchFamily="34" charset="0"/>
                        <a:buChar char="•"/>
                      </a:pPr>
                      <a:r>
                        <a:rPr lang="en-AU" sz="1600" i="0">
                          <a:solidFill>
                            <a:schemeClr val="tx1"/>
                          </a:solidFill>
                        </a:rPr>
                        <a:t>Information Systems </a:t>
                      </a:r>
                    </a:p>
                    <a:p>
                      <a:pPr marL="285750" lvl="0" indent="-285750">
                        <a:lnSpc>
                          <a:spcPct val="100000"/>
                        </a:lnSpc>
                        <a:spcAft>
                          <a:spcPts val="600"/>
                        </a:spcAft>
                        <a:buFont typeface="Arial" panose="020B0604020202020204" pitchFamily="34" charset="0"/>
                        <a:buChar char="•"/>
                      </a:pPr>
                      <a:r>
                        <a:rPr lang="en-AU" sz="1600" i="0">
                          <a:solidFill>
                            <a:schemeClr val="tx1"/>
                          </a:solidFill>
                        </a:rPr>
                        <a:t>Networking </a:t>
                      </a:r>
                    </a:p>
                    <a:p>
                      <a:pPr marL="285750" lvl="0" indent="-285750">
                        <a:lnSpc>
                          <a:spcPct val="100000"/>
                        </a:lnSpc>
                        <a:spcAft>
                          <a:spcPts val="600"/>
                        </a:spcAft>
                        <a:buFont typeface="Arial" panose="020B0604020202020204" pitchFamily="34" charset="0"/>
                        <a:buChar char="•"/>
                      </a:pPr>
                      <a:r>
                        <a:rPr lang="en-AU" sz="1600" i="0">
                          <a:solidFill>
                            <a:schemeClr val="tx1"/>
                          </a:solidFill>
                        </a:rPr>
                        <a:t>Programming </a:t>
                      </a:r>
                    </a:p>
                    <a:p>
                      <a:pPr marL="285750" lvl="0" indent="-285750">
                        <a:lnSpc>
                          <a:spcPct val="100000"/>
                        </a:lnSpc>
                        <a:spcAft>
                          <a:spcPts val="600"/>
                        </a:spcAft>
                        <a:buFont typeface="Arial" panose="020B0604020202020204" pitchFamily="34" charset="0"/>
                        <a:buChar char="•"/>
                      </a:pPr>
                      <a:r>
                        <a:rPr lang="en-AU" sz="1600" i="0">
                          <a:solidFill>
                            <a:schemeClr val="tx1"/>
                          </a:solidFill>
                        </a:rPr>
                        <a:t>Software Development and Application</a:t>
                      </a:r>
                    </a:p>
                    <a:p>
                      <a:pPr marL="0" lvl="0" indent="0">
                        <a:lnSpc>
                          <a:spcPct val="100000"/>
                        </a:lnSpc>
                      </a:pPr>
                      <a:endParaRPr lang="en-AU" sz="1600" i="0">
                        <a:solidFill>
                          <a:schemeClr val="tx1"/>
                        </a:solidFill>
                      </a:endParaRPr>
                    </a:p>
                  </a:txBody>
                  <a:tcPr/>
                </a:tc>
                <a:tc>
                  <a:txBody>
                    <a:bodyPr/>
                    <a:lstStyle/>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Anthropology</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Archaeology </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History </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English Literature</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Creative Writing </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International Relations</a:t>
                      </a:r>
                    </a:p>
                    <a:p>
                      <a:pPr marL="302895" lvl="2" indent="-285750" fontAlgn="base">
                        <a:lnSpc>
                          <a:spcPct val="100000"/>
                        </a:lnSpc>
                        <a:spcBef>
                          <a:spcPts val="0"/>
                        </a:spcBef>
                        <a:spcAft>
                          <a:spcPts val="600"/>
                        </a:spcAft>
                        <a:buFont typeface="Arial" panose="020B0604020202020204" pitchFamily="34" charset="0"/>
                        <a:buChar char="•"/>
                      </a:pPr>
                      <a:r>
                        <a:rPr lang="en-AU" sz="1600">
                          <a:solidFill>
                            <a:schemeClr val="tx1"/>
                          </a:solidFill>
                        </a:rPr>
                        <a:t>Social Justice Entrepreneurship </a:t>
                      </a:r>
                    </a:p>
                    <a:p>
                      <a:pPr marL="17145" lvl="2" indent="0" fontAlgn="base">
                        <a:lnSpc>
                          <a:spcPct val="100000"/>
                        </a:lnSpc>
                        <a:spcBef>
                          <a:spcPts val="0"/>
                        </a:spcBef>
                        <a:buFont typeface="Arial" panose="020B0604020202020204" pitchFamily="34" charset="0"/>
                        <a:buNone/>
                      </a:pPr>
                      <a:endParaRPr lang="en-AU" sz="160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Agricultural and Environmental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Civil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Computer Systems and Automation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Electrical, Electronic and Power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Mechanical and Mechatronic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Mining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Your Career Journey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Your Organisations Career Opportunities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How to apply for jobs in your Industry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Thriving during disruptions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600">
                          <a:solidFill>
                            <a:schemeClr val="tx1"/>
                          </a:solidFill>
                        </a:rPr>
                        <a:t>Changes in the business world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1"/>
                        </a:solidFill>
                      </a:endParaRPr>
                    </a:p>
                  </a:txBody>
                  <a:tcPr/>
                </a:tc>
                <a:extLst>
                  <a:ext uri="{0D108BD9-81ED-4DB2-BD59-A6C34878D82A}">
                    <a16:rowId xmlns:a16="http://schemas.microsoft.com/office/drawing/2014/main" val="13500072"/>
                  </a:ext>
                </a:extLst>
              </a:tr>
            </a:tbl>
          </a:graphicData>
        </a:graphic>
      </p:graphicFrame>
    </p:spTree>
    <p:extLst>
      <p:ext uri="{BB962C8B-B14F-4D97-AF65-F5344CB8AC3E}">
        <p14:creationId xmlns:p14="http://schemas.microsoft.com/office/powerpoint/2010/main" val="170088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couch&#10;&#10;Description automatically generated">
            <a:extLst>
              <a:ext uri="{FF2B5EF4-FFF2-40B4-BE49-F238E27FC236}">
                <a16:creationId xmlns:a16="http://schemas.microsoft.com/office/drawing/2014/main" id="{BA605A6E-42E7-E2E0-9E85-B29460144729}"/>
              </a:ext>
            </a:extLst>
          </p:cNvPr>
          <p:cNvPicPr>
            <a:picLocks noChangeAspect="1"/>
          </p:cNvPicPr>
          <p:nvPr/>
        </p:nvPicPr>
        <p:blipFill rotWithShape="1">
          <a:blip r:embed="rId4">
            <a:extLst>
              <a:ext uri="{28A0092B-C50C-407E-A947-70E740481C1C}">
                <a14:useLocalDpi xmlns:a14="http://schemas.microsoft.com/office/drawing/2010/main" val="0"/>
              </a:ext>
            </a:extLst>
          </a:blip>
          <a:srcRect l="24848" r="12652"/>
          <a:stretch/>
        </p:blipFill>
        <p:spPr>
          <a:xfrm>
            <a:off x="1387044" y="2818015"/>
            <a:ext cx="4016229" cy="3212983"/>
          </a:xfrm>
          <a:prstGeom prst="rect">
            <a:avLst/>
          </a:prstGeom>
          <a:noFill/>
        </p:spPr>
      </p:pic>
      <p:sp>
        <p:nvSpPr>
          <p:cNvPr id="16" name="Slide Number Placeholder 6">
            <a:extLst>
              <a:ext uri="{FF2B5EF4-FFF2-40B4-BE49-F238E27FC236}">
                <a16:creationId xmlns:a16="http://schemas.microsoft.com/office/drawing/2014/main" id="{5F1A1E5E-4797-1CF0-DA85-091B8431588E}"/>
              </a:ext>
            </a:extLst>
          </p:cNvPr>
          <p:cNvSpPr>
            <a:spLocks noGrp="1"/>
          </p:cNvSpPr>
          <p:nvPr>
            <p:ph type="sldNum" sz="quarter" idx="12"/>
          </p:nvPr>
        </p:nvSpPr>
        <p:spPr>
          <a:xfrm>
            <a:off x="11496012" y="6270624"/>
            <a:ext cx="288000" cy="360000"/>
          </a:xfrm>
        </p:spPr>
        <p:txBody>
          <a:bodyPr vert="horz" lIns="0" tIns="0" rIns="0" bIns="0" rtlCol="0" anchor="ctr">
            <a:normAutofit/>
          </a:bodyPr>
          <a:lstStyle/>
          <a:p>
            <a:pPr>
              <a:spcAft>
                <a:spcPts val="600"/>
              </a:spcAft>
            </a:pPr>
            <a:fld id="{F5AEA0E0-5CC6-4BD0-905C-A0021E419432}" type="slidenum">
              <a:rPr lang="en-GB" smtClean="0"/>
              <a:pPr>
                <a:spcAft>
                  <a:spcPts val="600"/>
                </a:spcAft>
              </a:pPr>
              <a:t>16</a:t>
            </a:fld>
            <a:endParaRPr lang="en-GB"/>
          </a:p>
        </p:txBody>
      </p:sp>
      <p:pic>
        <p:nvPicPr>
          <p:cNvPr id="4" name="Picture 3" descr="A close-up of a logo&#10;&#10;Description automatically generated">
            <a:extLst>
              <a:ext uri="{FF2B5EF4-FFF2-40B4-BE49-F238E27FC236}">
                <a16:creationId xmlns:a16="http://schemas.microsoft.com/office/drawing/2014/main" id="{4AFDE45D-C1A6-2C70-8EE0-7B4878666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68" y="0"/>
            <a:ext cx="6621087" cy="2818015"/>
          </a:xfrm>
          <a:prstGeom prst="rect">
            <a:avLst/>
          </a:prstGeom>
        </p:spPr>
      </p:pic>
      <p:sp>
        <p:nvSpPr>
          <p:cNvPr id="7" name="Subtitle 2">
            <a:extLst>
              <a:ext uri="{FF2B5EF4-FFF2-40B4-BE49-F238E27FC236}">
                <a16:creationId xmlns:a16="http://schemas.microsoft.com/office/drawing/2014/main" id="{004AE6E9-B554-FC9E-2414-99509E5AACAD}"/>
              </a:ext>
            </a:extLst>
          </p:cNvPr>
          <p:cNvSpPr>
            <a:spLocks noGrp="1"/>
          </p:cNvSpPr>
          <p:nvPr>
            <p:ph sz="half" idx="2"/>
          </p:nvPr>
        </p:nvSpPr>
        <p:spPr>
          <a:xfrm>
            <a:off x="6539450" y="167088"/>
            <a:ext cx="5056348" cy="6294004"/>
          </a:xfrm>
        </p:spPr>
        <p:txBody>
          <a:bodyPr vert="horz" lIns="0" tIns="0" rIns="0" bIns="0" numCol="1" rtlCol="0">
            <a:normAutofit lnSpcReduction="10000"/>
          </a:bodyPr>
          <a:lstStyle/>
          <a:p>
            <a:pPr algn="ctr" fontAlgn="base"/>
            <a:r>
              <a:rPr lang="en-GB" sz="3200" b="1">
                <a:latin typeface="+mj-lt"/>
              </a:rPr>
              <a:t>Opportunities for Students</a:t>
            </a:r>
          </a:p>
          <a:p>
            <a:pPr algn="ctr" fontAlgn="base"/>
            <a:endParaRPr lang="en-GB" sz="1800" b="1">
              <a:solidFill>
                <a:srgbClr val="7030A0"/>
              </a:solidFill>
              <a:latin typeface="+mj-lt"/>
            </a:endParaRPr>
          </a:p>
          <a:p>
            <a:pPr algn="ctr" fontAlgn="base"/>
            <a:r>
              <a:rPr lang="en-GB" sz="1800" b="1">
                <a:solidFill>
                  <a:schemeClr val="accent1"/>
                </a:solidFill>
                <a:latin typeface="+mj-lt"/>
              </a:rPr>
              <a:t>Ignition Accelerator Program</a:t>
            </a:r>
          </a:p>
          <a:p>
            <a:pPr algn="ctr" fontAlgn="base"/>
            <a:r>
              <a:rPr lang="en-AU" sz="1600" kern="100" err="1">
                <a:effectLst/>
                <a:ea typeface="Calibri" panose="020F0502020204030204" pitchFamily="34" charset="0"/>
                <a:cs typeface="Times New Roman" panose="02020603050405020304" pitchFamily="18" charset="0"/>
              </a:rPr>
              <a:t>UniSQ’s</a:t>
            </a:r>
            <a:r>
              <a:rPr lang="en-AU" sz="1600" kern="100">
                <a:effectLst/>
                <a:ea typeface="Calibri" panose="020F0502020204030204" pitchFamily="34" charset="0"/>
                <a:cs typeface="Times New Roman" panose="02020603050405020304" pitchFamily="18" charset="0"/>
              </a:rPr>
              <a:t> Ignition Accelerator Program equips students with the resources and industry experiences they need to succeed as innovators and entrepreneurs!</a:t>
            </a:r>
          </a:p>
          <a:p>
            <a:pPr algn="ctr" fontAlgn="base"/>
            <a:r>
              <a:rPr lang="en-AU" sz="1600" kern="100">
                <a:effectLst/>
                <a:ea typeface="Calibri" panose="020F0502020204030204" pitchFamily="34" charset="0"/>
                <a:cs typeface="Times New Roman" panose="02020603050405020304" pitchFamily="18" charset="0"/>
              </a:rPr>
              <a:t>The program is delivered through a series of bespoke workshops delivered by industry experts and is a support hub for </a:t>
            </a:r>
            <a:r>
              <a:rPr lang="en-AU" sz="1600" kern="100" dirty="0" err="1">
                <a:effectLst/>
                <a:ea typeface="Calibri" panose="020F0502020204030204" pitchFamily="34" charset="0"/>
                <a:cs typeface="Times New Roman" panose="02020603050405020304" pitchFamily="18" charset="0"/>
              </a:rPr>
              <a:t>UniSQ</a:t>
            </a:r>
            <a:r>
              <a:rPr lang="en-AU" sz="1600" kern="100">
                <a:effectLst/>
                <a:ea typeface="Calibri" panose="020F0502020204030204" pitchFamily="34" charset="0"/>
                <a:cs typeface="Times New Roman" panose="02020603050405020304" pitchFamily="18" charset="0"/>
              </a:rPr>
              <a:t> students with business ideas to launch and scale their enterprises.</a:t>
            </a:r>
          </a:p>
          <a:p>
            <a:pPr algn="ctr" fontAlgn="base"/>
            <a:endParaRPr lang="en-GB" sz="1800">
              <a:hlinkClick r:id="rId6"/>
            </a:endParaRPr>
          </a:p>
          <a:p>
            <a:pPr algn="ctr" fontAlgn="base"/>
            <a:r>
              <a:rPr lang="en-GB" sz="1800" b="1">
                <a:solidFill>
                  <a:schemeClr val="accent1"/>
                </a:solidFill>
                <a:latin typeface="+mj-lt"/>
              </a:rPr>
              <a:t>Ignition Bursary Fund</a:t>
            </a:r>
          </a:p>
          <a:p>
            <a:pPr algn="ctr" fontAlgn="base"/>
            <a:r>
              <a:rPr lang="en-AU" sz="1600" kern="100">
                <a:effectLst/>
                <a:ea typeface="Calibri" panose="020F0502020204030204" pitchFamily="34" charset="0"/>
                <a:cs typeface="Times New Roman" panose="02020603050405020304" pitchFamily="18" charset="0"/>
              </a:rPr>
              <a:t>Students can apply for up to $1500 to participate in opportunities to gain professional skills and develop their entrepreneurial and innovative mindsets. </a:t>
            </a:r>
          </a:p>
          <a:p>
            <a:pPr algn="ctr" fontAlgn="base"/>
            <a:r>
              <a:rPr lang="en-GB" sz="1600"/>
              <a:t>Over 119 bursaries have been awarded to date!</a:t>
            </a:r>
          </a:p>
          <a:p>
            <a:pPr algn="ctr" fontAlgn="base"/>
            <a:endParaRPr lang="en-GB" sz="1800"/>
          </a:p>
          <a:p>
            <a:pPr algn="ctr">
              <a:spcBef>
                <a:spcPts val="200"/>
              </a:spcBef>
            </a:pPr>
            <a:r>
              <a:rPr lang="en-AU" sz="1800" b="1" kern="100">
                <a:solidFill>
                  <a:schemeClr val="accent1"/>
                </a:solidFill>
                <a:effectLst/>
                <a:latin typeface="+mj-lt"/>
                <a:ea typeface="Times New Roman" panose="02020603050405020304" pitchFamily="18" charset="0"/>
                <a:cs typeface="Times New Roman" panose="02020603050405020304" pitchFamily="18" charset="0"/>
              </a:rPr>
              <a:t>Events and Networking Opportunities</a:t>
            </a:r>
          </a:p>
          <a:p>
            <a:pPr algn="ctr"/>
            <a:r>
              <a:rPr lang="en-AU" sz="1600" kern="100">
                <a:effectLst/>
                <a:ea typeface="Calibri" panose="020F0502020204030204" pitchFamily="34" charset="0"/>
                <a:cs typeface="Times New Roman" panose="02020603050405020304" pitchFamily="18" charset="0"/>
              </a:rPr>
              <a:t>The NPILF Industry Projects Team are always looking for opportunities to support students with their professional development, most of which are supported financially through the Ignition Bursary Fund. Share your ideas with us!</a:t>
            </a:r>
            <a:endParaRPr lang="en-GB" sz="1600"/>
          </a:p>
          <a:p>
            <a:pPr marL="171450" indent="-171450" fontAlgn="base">
              <a:buFont typeface="Arial" panose="020B0604020202020204" pitchFamily="34" charset="0"/>
              <a:buChar char="•"/>
            </a:pPr>
            <a:endParaRPr lang="en-GB"/>
          </a:p>
          <a:p>
            <a:pPr marL="171450" indent="-171450" fontAlgn="base">
              <a:buFont typeface="Arial" panose="020B0604020202020204" pitchFamily="34" charset="0"/>
              <a:buChar char="•"/>
            </a:pPr>
            <a:endParaRPr lang="en-GB"/>
          </a:p>
          <a:p>
            <a:pPr marL="171450" indent="-171450" fontAlgn="base">
              <a:buFont typeface="Arial" panose="020B0604020202020204" pitchFamily="34" charset="0"/>
              <a:buChar char="•"/>
            </a:pPr>
            <a:endParaRPr lang="en-GB"/>
          </a:p>
        </p:txBody>
      </p:sp>
      <p:sp>
        <p:nvSpPr>
          <p:cNvPr id="8" name="TextBox 7">
            <a:extLst>
              <a:ext uri="{FF2B5EF4-FFF2-40B4-BE49-F238E27FC236}">
                <a16:creationId xmlns:a16="http://schemas.microsoft.com/office/drawing/2014/main" id="{3EA7729E-B033-D58F-FF74-24555E2E48D9}"/>
              </a:ext>
            </a:extLst>
          </p:cNvPr>
          <p:cNvSpPr txBox="1"/>
          <p:nvPr/>
        </p:nvSpPr>
        <p:spPr>
          <a:xfrm>
            <a:off x="1349369" y="6222693"/>
            <a:ext cx="9958429" cy="323165"/>
          </a:xfrm>
          <a:prstGeom prst="rect">
            <a:avLst/>
          </a:prstGeom>
          <a:noFill/>
        </p:spPr>
        <p:txBody>
          <a:bodyPr wrap="square" rtlCol="0">
            <a:spAutoFit/>
          </a:bodyPr>
          <a:lstStyle/>
          <a:p>
            <a:r>
              <a:rPr lang="en-GB" sz="1500" b="1">
                <a:hlinkClick r:id="rId7"/>
              </a:rPr>
              <a:t>https://www.unisq.edu.au/entrepreneurship</a:t>
            </a:r>
            <a:r>
              <a:rPr lang="en-GB" sz="1500" b="1"/>
              <a:t> </a:t>
            </a:r>
          </a:p>
        </p:txBody>
      </p:sp>
    </p:spTree>
    <p:extLst>
      <p:ext uri="{BB962C8B-B14F-4D97-AF65-F5344CB8AC3E}">
        <p14:creationId xmlns:p14="http://schemas.microsoft.com/office/powerpoint/2010/main" val="40077358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82C8-0EFA-1D4C-87B6-5E8C7F520C3A}"/>
              </a:ext>
            </a:extLst>
          </p:cNvPr>
          <p:cNvSpPr>
            <a:spLocks noGrp="1"/>
          </p:cNvSpPr>
          <p:nvPr>
            <p:ph type="title"/>
          </p:nvPr>
        </p:nvSpPr>
        <p:spPr>
          <a:xfrm>
            <a:off x="2992583" y="333204"/>
            <a:ext cx="8968508" cy="925403"/>
          </a:xfrm>
        </p:spPr>
        <p:txBody>
          <a:bodyPr/>
          <a:lstStyle/>
          <a:p>
            <a:r>
              <a:rPr lang="en-US" sz="4800"/>
              <a:t>Industry Time Commitments</a:t>
            </a:r>
          </a:p>
        </p:txBody>
      </p:sp>
      <p:sp>
        <p:nvSpPr>
          <p:cNvPr id="3" name="TextBox 2">
            <a:extLst>
              <a:ext uri="{FF2B5EF4-FFF2-40B4-BE49-F238E27FC236}">
                <a16:creationId xmlns:a16="http://schemas.microsoft.com/office/drawing/2014/main" id="{E6852342-D40A-83F1-8091-85E1DB329591}"/>
              </a:ext>
            </a:extLst>
          </p:cNvPr>
          <p:cNvSpPr txBox="1"/>
          <p:nvPr/>
        </p:nvSpPr>
        <p:spPr>
          <a:xfrm>
            <a:off x="286328" y="1506429"/>
            <a:ext cx="11381837" cy="784830"/>
          </a:xfrm>
          <a:prstGeom prst="rect">
            <a:avLst/>
          </a:prstGeom>
          <a:noFill/>
        </p:spPr>
        <p:txBody>
          <a:bodyPr wrap="square" lIns="91440" tIns="45720" rIns="91440" bIns="45720" rtlCol="0" anchor="t">
            <a:spAutoFit/>
          </a:bodyPr>
          <a:lstStyle/>
          <a:p>
            <a:pPr marL="342900" indent="-342900">
              <a:spcBef>
                <a:spcPts val="600"/>
              </a:spcBef>
              <a:buFont typeface="Arial"/>
              <a:buChar char="•"/>
            </a:pPr>
            <a:r>
              <a:rPr lang="en-AU" sz="2000">
                <a:solidFill>
                  <a:schemeClr val="bg1"/>
                </a:solidFill>
                <a:ea typeface="+mn-lt"/>
                <a:cs typeface="+mn-lt"/>
              </a:rPr>
              <a:t>There is no financial cost for organisations to participate in Industry Projects </a:t>
            </a:r>
            <a:endParaRPr lang="en-US" sz="2000">
              <a:solidFill>
                <a:schemeClr val="bg1"/>
              </a:solidFill>
              <a:ea typeface="+mn-lt"/>
              <a:cs typeface="+mn-lt"/>
            </a:endParaRPr>
          </a:p>
          <a:p>
            <a:pPr marL="342900" indent="-342900">
              <a:spcBef>
                <a:spcPts val="600"/>
              </a:spcBef>
              <a:buFont typeface="Arial"/>
              <a:buChar char="•"/>
            </a:pPr>
            <a:r>
              <a:rPr lang="en-AU" sz="2000">
                <a:solidFill>
                  <a:schemeClr val="bg1"/>
                </a:solidFill>
                <a:ea typeface="+mn-lt"/>
                <a:cs typeface="+mn-lt"/>
              </a:rPr>
              <a:t>Time and knowledge sharing are the key contributions necessary from Industry Partners</a:t>
            </a:r>
            <a:endParaRPr lang="en-AU" sz="2000">
              <a:solidFill>
                <a:schemeClr val="bg1"/>
              </a:solidFill>
              <a:cs typeface="Arial"/>
            </a:endParaRPr>
          </a:p>
        </p:txBody>
      </p:sp>
      <p:graphicFrame>
        <p:nvGraphicFramePr>
          <p:cNvPr id="2" name="Table 4">
            <a:extLst>
              <a:ext uri="{FF2B5EF4-FFF2-40B4-BE49-F238E27FC236}">
                <a16:creationId xmlns:a16="http://schemas.microsoft.com/office/drawing/2014/main" id="{A40D8F8B-403A-48B7-B7DB-7FAF9BA9190A}"/>
              </a:ext>
            </a:extLst>
          </p:cNvPr>
          <p:cNvGraphicFramePr>
            <a:graphicFrameLocks noGrp="1"/>
          </p:cNvGraphicFramePr>
          <p:nvPr>
            <p:extLst>
              <p:ext uri="{D42A27DB-BD31-4B8C-83A1-F6EECF244321}">
                <p14:modId xmlns:p14="http://schemas.microsoft.com/office/powerpoint/2010/main" val="3700207343"/>
              </p:ext>
            </p:extLst>
          </p:nvPr>
        </p:nvGraphicFramePr>
        <p:xfrm>
          <a:off x="379255" y="2598129"/>
          <a:ext cx="11381838" cy="3627118"/>
        </p:xfrm>
        <a:graphic>
          <a:graphicData uri="http://schemas.openxmlformats.org/drawingml/2006/table">
            <a:tbl>
              <a:tblPr firstRow="1" bandRow="1">
                <a:tableStyleId>{5C22544A-7EE6-4342-B048-85BDC9FD1C3A}</a:tableStyleId>
              </a:tblPr>
              <a:tblGrid>
                <a:gridCol w="5690919">
                  <a:extLst>
                    <a:ext uri="{9D8B030D-6E8A-4147-A177-3AD203B41FA5}">
                      <a16:colId xmlns:a16="http://schemas.microsoft.com/office/drawing/2014/main" val="208728854"/>
                    </a:ext>
                  </a:extLst>
                </a:gridCol>
                <a:gridCol w="5690919">
                  <a:extLst>
                    <a:ext uri="{9D8B030D-6E8A-4147-A177-3AD203B41FA5}">
                      <a16:colId xmlns:a16="http://schemas.microsoft.com/office/drawing/2014/main" val="1730574150"/>
                    </a:ext>
                  </a:extLst>
                </a:gridCol>
              </a:tblGrid>
              <a:tr h="426720">
                <a:tc>
                  <a:txBody>
                    <a:bodyPr/>
                    <a:lstStyle/>
                    <a:p>
                      <a:r>
                        <a:rPr lang="en-AU"/>
                        <a:t>Project:</a:t>
                      </a:r>
                    </a:p>
                  </a:txBody>
                  <a:tcPr>
                    <a:solidFill>
                      <a:schemeClr val="accent6"/>
                    </a:solidFill>
                  </a:tcPr>
                </a:tc>
                <a:tc>
                  <a:txBody>
                    <a:bodyPr/>
                    <a:lstStyle/>
                    <a:p>
                      <a:r>
                        <a:rPr lang="en-AU"/>
                        <a:t>Approximate Time Commitment </a:t>
                      </a:r>
                    </a:p>
                  </a:txBody>
                  <a:tcPr>
                    <a:solidFill>
                      <a:schemeClr val="accent6"/>
                    </a:solidFill>
                  </a:tcPr>
                </a:tc>
                <a:extLst>
                  <a:ext uri="{0D108BD9-81ED-4DB2-BD59-A6C34878D82A}">
                    <a16:rowId xmlns:a16="http://schemas.microsoft.com/office/drawing/2014/main" val="600933187"/>
                  </a:ext>
                </a:extLst>
              </a:tr>
              <a:tr h="426720">
                <a:tc>
                  <a:txBody>
                    <a:bodyPr/>
                    <a:lstStyle/>
                    <a:p>
                      <a:r>
                        <a:rPr lang="en-AU"/>
                        <a:t>Virtual Work Integrated Learning Projects </a:t>
                      </a:r>
                    </a:p>
                  </a:txBody>
                  <a:tcPr/>
                </a:tc>
                <a:tc>
                  <a:txBody>
                    <a:bodyPr/>
                    <a:lstStyle/>
                    <a:p>
                      <a:r>
                        <a:rPr lang="en-AU"/>
                        <a:t>20 hours per trimester</a:t>
                      </a:r>
                    </a:p>
                  </a:txBody>
                  <a:tcPr/>
                </a:tc>
                <a:extLst>
                  <a:ext uri="{0D108BD9-81ED-4DB2-BD59-A6C34878D82A}">
                    <a16:rowId xmlns:a16="http://schemas.microsoft.com/office/drawing/2014/main" val="1541656659"/>
                  </a:ext>
                </a:extLst>
              </a:tr>
              <a:tr h="426720">
                <a:tc>
                  <a:txBody>
                    <a:bodyPr/>
                    <a:lstStyle/>
                    <a:p>
                      <a:r>
                        <a:rPr lang="en-AU"/>
                        <a:t>Industry Research Projects</a:t>
                      </a:r>
                    </a:p>
                  </a:txBody>
                  <a:tcPr/>
                </a:tc>
                <a:tc>
                  <a:txBody>
                    <a:bodyPr/>
                    <a:lstStyle/>
                    <a:p>
                      <a:r>
                        <a:rPr lang="en-AU"/>
                        <a:t>8 hours per trimester</a:t>
                      </a:r>
                    </a:p>
                  </a:txBody>
                  <a:tcPr/>
                </a:tc>
                <a:extLst>
                  <a:ext uri="{0D108BD9-81ED-4DB2-BD59-A6C34878D82A}">
                    <a16:rowId xmlns:a16="http://schemas.microsoft.com/office/drawing/2014/main" val="3346199179"/>
                  </a:ext>
                </a:extLst>
              </a:tr>
              <a:tr h="426720">
                <a:tc>
                  <a:txBody>
                    <a:bodyPr/>
                    <a:lstStyle/>
                    <a:p>
                      <a:r>
                        <a:rPr lang="en-AU"/>
                        <a:t>Cadetships</a:t>
                      </a:r>
                    </a:p>
                  </a:txBody>
                  <a:tcPr/>
                </a:tc>
                <a:tc>
                  <a:txBody>
                    <a:bodyPr/>
                    <a:lstStyle/>
                    <a:p>
                      <a:r>
                        <a:rPr lang="en-AU"/>
                        <a:t>We will work with you as needed on the range of opportunities available</a:t>
                      </a:r>
                    </a:p>
                  </a:txBody>
                  <a:tcPr/>
                </a:tc>
                <a:extLst>
                  <a:ext uri="{0D108BD9-81ED-4DB2-BD59-A6C34878D82A}">
                    <a16:rowId xmlns:a16="http://schemas.microsoft.com/office/drawing/2014/main" val="3163397382"/>
                  </a:ext>
                </a:extLst>
              </a:tr>
              <a:tr h="426720">
                <a:tc>
                  <a:txBody>
                    <a:bodyPr/>
                    <a:lstStyle/>
                    <a:p>
                      <a:r>
                        <a:rPr lang="en-AU"/>
                        <a:t>Workshops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AU"/>
                        <a:t>Up to 8 hours (depending on your role)</a:t>
                      </a:r>
                    </a:p>
                  </a:txBody>
                  <a:tcPr/>
                </a:tc>
                <a:extLst>
                  <a:ext uri="{0D108BD9-81ED-4DB2-BD59-A6C34878D82A}">
                    <a16:rowId xmlns:a16="http://schemas.microsoft.com/office/drawing/2014/main" val="2671651499"/>
                  </a:ext>
                </a:extLst>
              </a:tr>
              <a:tr h="426719">
                <a:tc>
                  <a:txBody>
                    <a:bodyPr/>
                    <a:lstStyle/>
                    <a:p>
                      <a:pPr lvl="0">
                        <a:buNone/>
                      </a:pPr>
                      <a:r>
                        <a:rPr lang="en-AU"/>
                        <a:t>Guest Speaking</a:t>
                      </a:r>
                      <a:endParaRPr lang="en-US"/>
                    </a:p>
                  </a:txBody>
                  <a:tcPr/>
                </a:tc>
                <a:tc>
                  <a:txBody>
                    <a:bodyPr/>
                    <a:lstStyle/>
                    <a:p>
                      <a:pPr marL="0" marR="0" lvl="0" indent="0" algn="l" rtl="0">
                        <a:lnSpc>
                          <a:spcPct val="100000"/>
                        </a:lnSpc>
                        <a:spcBef>
                          <a:spcPts val="0"/>
                        </a:spcBef>
                        <a:spcAft>
                          <a:spcPts val="0"/>
                        </a:spcAft>
                        <a:buClrTx/>
                        <a:buSzTx/>
                        <a:buFontTx/>
                        <a:buNone/>
                      </a:pPr>
                      <a:r>
                        <a:rPr lang="en-AU"/>
                        <a:t>Up to 3 hours (depending on the forum)</a:t>
                      </a:r>
                    </a:p>
                  </a:txBody>
                  <a:tcPr/>
                </a:tc>
                <a:extLst>
                  <a:ext uri="{0D108BD9-81ED-4DB2-BD59-A6C34878D82A}">
                    <a16:rowId xmlns:a16="http://schemas.microsoft.com/office/drawing/2014/main" val="902950963"/>
                  </a:ext>
                </a:extLst>
              </a:tr>
              <a:tr h="426719">
                <a:tc>
                  <a:txBody>
                    <a:bodyPr/>
                    <a:lstStyle/>
                    <a:p>
                      <a:pPr lvl="0">
                        <a:buNone/>
                      </a:pPr>
                      <a:r>
                        <a:rPr lang="en-AU"/>
                        <a:t>Mentoring</a:t>
                      </a:r>
                      <a:endParaRPr lang="en-US"/>
                    </a:p>
                  </a:txBody>
                  <a:tcPr/>
                </a:tc>
                <a:tc>
                  <a:txBody>
                    <a:bodyPr/>
                    <a:lstStyle/>
                    <a:p>
                      <a:pPr marL="0" marR="0" lvl="0" indent="0" algn="l" rtl="0">
                        <a:lnSpc>
                          <a:spcPct val="100000"/>
                        </a:lnSpc>
                        <a:spcBef>
                          <a:spcPts val="0"/>
                        </a:spcBef>
                        <a:spcAft>
                          <a:spcPts val="0"/>
                        </a:spcAft>
                        <a:buClrTx/>
                        <a:buSzTx/>
                        <a:buFontTx/>
                        <a:buNone/>
                      </a:pPr>
                      <a:r>
                        <a:rPr lang="en-AU"/>
                        <a:t>Up to 8 hours (or as agreed with partner)</a:t>
                      </a:r>
                      <a:endParaRPr lang="en-US"/>
                    </a:p>
                  </a:txBody>
                  <a:tcPr/>
                </a:tc>
                <a:extLst>
                  <a:ext uri="{0D108BD9-81ED-4DB2-BD59-A6C34878D82A}">
                    <a16:rowId xmlns:a16="http://schemas.microsoft.com/office/drawing/2014/main" val="3268584607"/>
                  </a:ext>
                </a:extLst>
              </a:tr>
              <a:tr h="426720">
                <a:tc>
                  <a:txBody>
                    <a:bodyPr/>
                    <a:lstStyle/>
                    <a:p>
                      <a:pPr lvl="0">
                        <a:buNone/>
                      </a:pPr>
                      <a:r>
                        <a:rPr lang="en-AU"/>
                        <a:t>Innovation Challenges and Showcases</a:t>
                      </a:r>
                    </a:p>
                  </a:txBody>
                  <a:tcPr/>
                </a:tc>
                <a:tc>
                  <a:txBody>
                    <a:bodyPr/>
                    <a:lstStyle/>
                    <a:p>
                      <a:pPr lvl="0">
                        <a:buNone/>
                      </a:pPr>
                      <a:r>
                        <a:rPr lang="en-AU"/>
                        <a:t>Up to 8 hours (depending on your role)</a:t>
                      </a:r>
                    </a:p>
                  </a:txBody>
                  <a:tcPr/>
                </a:tc>
                <a:extLst>
                  <a:ext uri="{0D108BD9-81ED-4DB2-BD59-A6C34878D82A}">
                    <a16:rowId xmlns:a16="http://schemas.microsoft.com/office/drawing/2014/main" val="3181171112"/>
                  </a:ext>
                </a:extLst>
              </a:tr>
            </a:tbl>
          </a:graphicData>
        </a:graphic>
      </p:graphicFrame>
    </p:spTree>
    <p:extLst>
      <p:ext uri="{BB962C8B-B14F-4D97-AF65-F5344CB8AC3E}">
        <p14:creationId xmlns:p14="http://schemas.microsoft.com/office/powerpoint/2010/main" val="177900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6C00-9883-A8A8-270C-B12EC8EEC551}"/>
              </a:ext>
            </a:extLst>
          </p:cNvPr>
          <p:cNvSpPr>
            <a:spLocks noGrp="1"/>
          </p:cNvSpPr>
          <p:nvPr>
            <p:ph type="title"/>
          </p:nvPr>
        </p:nvSpPr>
        <p:spPr>
          <a:xfrm>
            <a:off x="407987" y="211633"/>
            <a:ext cx="5338295" cy="1440000"/>
          </a:xfrm>
        </p:spPr>
        <p:txBody>
          <a:bodyPr anchor="b">
            <a:normAutofit/>
          </a:bodyPr>
          <a:lstStyle/>
          <a:p>
            <a:r>
              <a:rPr lang="en-US" b="1">
                <a:solidFill>
                  <a:schemeClr val="bg1"/>
                </a:solidFill>
              </a:rPr>
              <a:t>More information</a:t>
            </a:r>
            <a:endParaRPr lang="en-US">
              <a:solidFill>
                <a:schemeClr val="bg1"/>
              </a:solidFill>
              <a:cs typeface="Arial"/>
            </a:endParaRPr>
          </a:p>
        </p:txBody>
      </p:sp>
      <p:sp>
        <p:nvSpPr>
          <p:cNvPr id="3" name="Subtitle 2">
            <a:extLst>
              <a:ext uri="{FF2B5EF4-FFF2-40B4-BE49-F238E27FC236}">
                <a16:creationId xmlns:a16="http://schemas.microsoft.com/office/drawing/2014/main" id="{246DFF93-E7B4-F7F7-FE1A-27D7483A159A}"/>
              </a:ext>
            </a:extLst>
          </p:cNvPr>
          <p:cNvSpPr>
            <a:spLocks noGrp="1"/>
          </p:cNvSpPr>
          <p:nvPr>
            <p:ph type="subTitle" idx="1"/>
          </p:nvPr>
        </p:nvSpPr>
        <p:spPr>
          <a:xfrm>
            <a:off x="407987" y="2208478"/>
            <a:ext cx="5338294" cy="4242146"/>
          </a:xfrm>
        </p:spPr>
        <p:txBody>
          <a:bodyPr vert="horz" lIns="0" tIns="0" rIns="0" bIns="0" rtlCol="0" anchor="t">
            <a:noAutofit/>
          </a:bodyPr>
          <a:lstStyle/>
          <a:p>
            <a:pPr marL="457200" indent="-457200" algn="l">
              <a:lnSpc>
                <a:spcPct val="160000"/>
              </a:lnSpc>
              <a:spcBef>
                <a:spcPts val="0"/>
              </a:spcBef>
              <a:spcAft>
                <a:spcPts val="600"/>
              </a:spcAft>
              <a:buFont typeface="Arial,Sans-Serif"/>
              <a:buChar char="•"/>
            </a:pPr>
            <a:r>
              <a:rPr lang="en-AU" sz="1600" b="1">
                <a:solidFill>
                  <a:schemeClr val="bg1"/>
                </a:solidFill>
              </a:rPr>
              <a:t>To learn more about </a:t>
            </a:r>
            <a:r>
              <a:rPr lang="en-AU" sz="1600" b="1">
                <a:solidFill>
                  <a:srgbClr val="0070C0"/>
                </a:solidFill>
                <a:ea typeface="+mn-lt"/>
                <a:cs typeface="+mn-lt"/>
                <a:hlinkClick r:id="rId2">
                  <a:extLst>
                    <a:ext uri="{A12FA001-AC4F-418D-AE19-62706E023703}">
                      <ahyp:hlinkClr xmlns:ahyp="http://schemas.microsoft.com/office/drawing/2018/hyperlinkcolor" val="tx"/>
                    </a:ext>
                  </a:extLst>
                </a:hlinkClick>
              </a:rPr>
              <a:t>"What's Happening"</a:t>
            </a:r>
            <a:r>
              <a:rPr lang="en-AU" sz="1600" b="1">
                <a:solidFill>
                  <a:schemeClr val="bg1"/>
                </a:solidFill>
                <a:ea typeface="+mn-lt"/>
                <a:cs typeface="+mn-lt"/>
              </a:rPr>
              <a:t> with the UniSQ Industry Projects Team</a:t>
            </a:r>
            <a:endParaRPr lang="en-AU" sz="1600" b="1">
              <a:solidFill>
                <a:schemeClr val="bg1"/>
              </a:solidFill>
              <a:cs typeface="Arial"/>
            </a:endParaRPr>
          </a:p>
          <a:p>
            <a:pPr marL="457200" indent="-457200" algn="l">
              <a:lnSpc>
                <a:spcPct val="160000"/>
              </a:lnSpc>
              <a:spcBef>
                <a:spcPts val="0"/>
              </a:spcBef>
              <a:spcAft>
                <a:spcPts val="600"/>
              </a:spcAft>
              <a:buFont typeface="Arial,Sans-Serif"/>
              <a:buChar char="•"/>
            </a:pPr>
            <a:r>
              <a:rPr lang="en-AU" sz="1600" b="1">
                <a:solidFill>
                  <a:schemeClr val="bg1"/>
                </a:solidFill>
              </a:rPr>
              <a:t>Please visit the </a:t>
            </a:r>
            <a:r>
              <a:rPr lang="en-AU" sz="1600" b="1" dirty="0">
                <a:solidFill>
                  <a:srgbClr val="0070C0"/>
                </a:solidFill>
                <a:hlinkClick r:id="rId3"/>
              </a:rPr>
              <a:t>Industry Projects Team Website</a:t>
            </a:r>
            <a:endParaRPr lang="en-AU" sz="1600" b="1" dirty="0">
              <a:solidFill>
                <a:schemeClr val="bg1"/>
              </a:solidFill>
            </a:endParaRPr>
          </a:p>
          <a:p>
            <a:pPr marL="457200" indent="-457200" algn="l">
              <a:lnSpc>
                <a:spcPct val="160000"/>
              </a:lnSpc>
              <a:spcBef>
                <a:spcPts val="0"/>
              </a:spcBef>
              <a:spcAft>
                <a:spcPts val="600"/>
              </a:spcAft>
              <a:buFont typeface="Arial,Sans-Serif"/>
              <a:buChar char="•"/>
            </a:pPr>
            <a:r>
              <a:rPr lang="en-AU" sz="1600" b="1" dirty="0">
                <a:solidFill>
                  <a:schemeClr val="bg1"/>
                </a:solidFill>
                <a:cs typeface="Arial"/>
              </a:rPr>
              <a:t>Hear from Industry, Staff and Students on </a:t>
            </a:r>
            <a:r>
              <a:rPr lang="en-AU" sz="1600" b="1" dirty="0">
                <a:solidFill>
                  <a:schemeClr val="accent1"/>
                </a:solidFill>
                <a:hlinkClick r:id="rId4"/>
              </a:rPr>
              <a:t>Industry Projects Team YouTube Channel</a:t>
            </a:r>
            <a:endParaRPr lang="en-AU" sz="1600" b="1" dirty="0">
              <a:solidFill>
                <a:schemeClr val="accent1"/>
              </a:solidFill>
            </a:endParaRPr>
          </a:p>
          <a:p>
            <a:pPr marL="457200" indent="-457200" algn="l">
              <a:lnSpc>
                <a:spcPct val="160000"/>
              </a:lnSpc>
              <a:spcBef>
                <a:spcPts val="0"/>
              </a:spcBef>
              <a:spcAft>
                <a:spcPts val="600"/>
              </a:spcAft>
              <a:buFont typeface="Arial,Sans-Serif"/>
              <a:buChar char="•"/>
            </a:pPr>
            <a:r>
              <a:rPr lang="en-AU" sz="1600" b="1">
                <a:solidFill>
                  <a:schemeClr val="bg1"/>
                </a:solidFill>
              </a:rPr>
              <a:t>Speak with our Industry Projects Team to discuss your </a:t>
            </a:r>
            <a:r>
              <a:rPr lang="en-AU" sz="1600" b="1" dirty="0">
                <a:solidFill>
                  <a:schemeClr val="bg1"/>
                </a:solidFill>
              </a:rPr>
              <a:t>project </a:t>
            </a:r>
            <a:r>
              <a:rPr lang="en-AU" sz="1600" b="1">
                <a:solidFill>
                  <a:schemeClr val="bg1"/>
                </a:solidFill>
              </a:rPr>
              <a:t>ideas and needs: </a:t>
            </a:r>
            <a:r>
              <a:rPr lang="en-AU" sz="1600" b="1">
                <a:solidFill>
                  <a:srgbClr val="0070C0"/>
                </a:solidFill>
                <a:hlinkClick r:id="rId5">
                  <a:extLst>
                    <a:ext uri="{A12FA001-AC4F-418D-AE19-62706E023703}">
                      <ahyp:hlinkClr xmlns:ahyp="http://schemas.microsoft.com/office/drawing/2018/hyperlinkcolor" val="tx"/>
                    </a:ext>
                  </a:extLst>
                </a:hlinkClick>
              </a:rPr>
              <a:t>NPILFProject@unisq.edu.au</a:t>
            </a:r>
            <a:r>
              <a:rPr lang="en-AU" sz="1600" b="1">
                <a:solidFill>
                  <a:schemeClr val="bg1"/>
                </a:solidFill>
              </a:rPr>
              <a:t> </a:t>
            </a:r>
            <a:endParaRPr lang="en-US" sz="1600">
              <a:solidFill>
                <a:schemeClr val="bg1"/>
              </a:solidFill>
              <a:cs typeface="Arial"/>
            </a:endParaRPr>
          </a:p>
        </p:txBody>
      </p:sp>
      <p:pic>
        <p:nvPicPr>
          <p:cNvPr id="6" name="Picture 6" descr="A picture containing text, person, person, indoor&#10;&#10;Description automatically generated">
            <a:extLst>
              <a:ext uri="{FF2B5EF4-FFF2-40B4-BE49-F238E27FC236}">
                <a16:creationId xmlns:a16="http://schemas.microsoft.com/office/drawing/2014/main" id="{0A9AFA3A-907E-1272-6E0F-7795995BA9C7}"/>
              </a:ext>
            </a:extLst>
          </p:cNvPr>
          <p:cNvPicPr>
            <a:picLocks noGrp="1" noChangeAspect="1"/>
          </p:cNvPicPr>
          <p:nvPr>
            <p:ph type="pic" sz="quarter" idx="14"/>
          </p:nvPr>
        </p:nvPicPr>
        <p:blipFill rotWithShape="1">
          <a:blip r:embed="rId6"/>
          <a:srcRect l="7692" r="29907" b="-1"/>
          <a:stretch/>
        </p:blipFill>
        <p:spPr>
          <a:xfrm>
            <a:off x="6159388" y="404813"/>
            <a:ext cx="6032612" cy="6453187"/>
          </a:xfrm>
          <a:noFill/>
        </p:spPr>
      </p:pic>
      <p:sp>
        <p:nvSpPr>
          <p:cNvPr id="11" name="Date Placeholder 4">
            <a:extLst>
              <a:ext uri="{FF2B5EF4-FFF2-40B4-BE49-F238E27FC236}">
                <a16:creationId xmlns:a16="http://schemas.microsoft.com/office/drawing/2014/main" id="{7E65F432-3FEB-15ED-BE33-E21E679227A9}"/>
              </a:ext>
            </a:extLst>
          </p:cNvPr>
          <p:cNvSpPr>
            <a:spLocks noGrp="1"/>
          </p:cNvSpPr>
          <p:nvPr>
            <p:ph type="dt" sz="half" idx="15"/>
          </p:nvPr>
        </p:nvSpPr>
        <p:spPr>
          <a:xfrm>
            <a:off x="1718100" y="6270624"/>
            <a:ext cx="2160000" cy="360000"/>
          </a:xfrm>
        </p:spPr>
        <p:txBody>
          <a:bodyPr/>
          <a:lstStyle/>
          <a:p>
            <a:pPr>
              <a:spcAft>
                <a:spcPts val="600"/>
              </a:spcAft>
            </a:pPr>
            <a:r>
              <a:rPr lang="en-US"/>
              <a:t>Insert Date via Header &amp; Footer</a:t>
            </a:r>
            <a:endParaRPr lang="en-GB"/>
          </a:p>
        </p:txBody>
      </p:sp>
      <p:sp>
        <p:nvSpPr>
          <p:cNvPr id="15" name="Slide Number Placeholder 6">
            <a:extLst>
              <a:ext uri="{FF2B5EF4-FFF2-40B4-BE49-F238E27FC236}">
                <a16:creationId xmlns:a16="http://schemas.microsoft.com/office/drawing/2014/main" id="{3497829A-A97A-7E10-3C1B-D2B00DD0E35D}"/>
              </a:ext>
            </a:extLst>
          </p:cNvPr>
          <p:cNvSpPr>
            <a:spLocks noGrp="1"/>
          </p:cNvSpPr>
          <p:nvPr>
            <p:ph type="sldNum" sz="quarter" idx="17"/>
          </p:nvPr>
        </p:nvSpPr>
        <p:spPr>
          <a:xfrm>
            <a:off x="11496012" y="6270624"/>
            <a:ext cx="288000" cy="360000"/>
          </a:xfrm>
        </p:spPr>
        <p:txBody>
          <a:bodyPr/>
          <a:lstStyle/>
          <a:p>
            <a:pPr>
              <a:spcAft>
                <a:spcPts val="600"/>
              </a:spcAft>
            </a:pPr>
            <a:fld id="{F5AEA0E0-5CC6-4BD0-905C-A0021E419432}" type="slidenum">
              <a:rPr lang="en-GB" smtClean="0"/>
              <a:pPr>
                <a:spcAft>
                  <a:spcPts val="600"/>
                </a:spcAft>
              </a:pPr>
              <a:t>18</a:t>
            </a:fld>
            <a:endParaRPr lang="en-GB"/>
          </a:p>
        </p:txBody>
      </p:sp>
    </p:spTree>
    <p:extLst>
      <p:ext uri="{BB962C8B-B14F-4D97-AF65-F5344CB8AC3E}">
        <p14:creationId xmlns:p14="http://schemas.microsoft.com/office/powerpoint/2010/main" val="179248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A9F2E-CD89-4E8D-7BA6-06CCAD73C601}"/>
              </a:ext>
            </a:extLst>
          </p:cNvPr>
          <p:cNvSpPr txBox="1"/>
          <p:nvPr/>
        </p:nvSpPr>
        <p:spPr>
          <a:xfrm>
            <a:off x="4950018" y="3672832"/>
            <a:ext cx="2345727" cy="611562"/>
          </a:xfrm>
          <a:prstGeom prst="rect">
            <a:avLst/>
          </a:prstGeom>
          <a:solidFill>
            <a:schemeClr val="accent1"/>
          </a:solidFill>
        </p:spPr>
        <p:txBody>
          <a:bodyPr wrap="square" rtlCol="0">
            <a:spAutoFit/>
          </a:bodyPr>
          <a:lstStyle/>
          <a:p>
            <a:endParaRPr lang="en-AU"/>
          </a:p>
        </p:txBody>
      </p:sp>
      <p:sp>
        <p:nvSpPr>
          <p:cNvPr id="3" name="Title 2">
            <a:extLst>
              <a:ext uri="{FF2B5EF4-FFF2-40B4-BE49-F238E27FC236}">
                <a16:creationId xmlns:a16="http://schemas.microsoft.com/office/drawing/2014/main" id="{B9347DBB-28C9-39B9-2238-2381561B33C2}"/>
              </a:ext>
            </a:extLst>
          </p:cNvPr>
          <p:cNvSpPr>
            <a:spLocks noGrp="1"/>
          </p:cNvSpPr>
          <p:nvPr>
            <p:ph type="ctrTitle"/>
          </p:nvPr>
        </p:nvSpPr>
        <p:spPr>
          <a:xfrm>
            <a:off x="731196" y="4284394"/>
            <a:ext cx="10729608" cy="1684389"/>
          </a:xfrm>
        </p:spPr>
        <p:txBody>
          <a:bodyPr/>
          <a:lstStyle/>
          <a:p>
            <a:r>
              <a:rPr lang="en-AU" sz="4000" b="1"/>
              <a:t>THANK YOU!</a:t>
            </a:r>
            <a:br>
              <a:rPr lang="en-AU" sz="4000" b="1"/>
            </a:br>
            <a:r>
              <a:rPr lang="en-AU" sz="3200" b="1"/>
              <a:t>We look forward to working with you.</a:t>
            </a:r>
            <a:br>
              <a:rPr lang="en-AU" sz="3200" b="1">
                <a:cs typeface="Arial"/>
              </a:rPr>
            </a:br>
            <a:br>
              <a:rPr lang="en-AU" sz="3200" b="1">
                <a:cs typeface="Arial"/>
              </a:rPr>
            </a:br>
            <a:br>
              <a:rPr lang="en-AU" sz="4000" b="1"/>
            </a:br>
            <a:br>
              <a:rPr lang="en-AU" sz="4000" b="1"/>
            </a:br>
            <a:endParaRPr lang="en-AU" sz="4000" b="1" dirty="0">
              <a:cs typeface="Arial"/>
            </a:endParaRPr>
          </a:p>
        </p:txBody>
      </p:sp>
      <p:pic>
        <p:nvPicPr>
          <p:cNvPr id="4" name="Picture 3">
            <a:extLst>
              <a:ext uri="{FF2B5EF4-FFF2-40B4-BE49-F238E27FC236}">
                <a16:creationId xmlns:a16="http://schemas.microsoft.com/office/drawing/2014/main" id="{11E0ACC2-A423-4D09-E7E6-C4C261465C60}"/>
              </a:ext>
            </a:extLst>
          </p:cNvPr>
          <p:cNvPicPr>
            <a:picLocks noChangeAspect="1"/>
          </p:cNvPicPr>
          <p:nvPr/>
        </p:nvPicPr>
        <p:blipFill>
          <a:blip r:embed="rId2"/>
          <a:stretch>
            <a:fillRect/>
          </a:stretch>
        </p:blipFill>
        <p:spPr>
          <a:xfrm>
            <a:off x="4711217" y="5559174"/>
            <a:ext cx="2620883" cy="514286"/>
          </a:xfrm>
          <a:prstGeom prst="rect">
            <a:avLst/>
          </a:prstGeom>
        </p:spPr>
      </p:pic>
    </p:spTree>
    <p:extLst>
      <p:ext uri="{BB962C8B-B14F-4D97-AF65-F5344CB8AC3E}">
        <p14:creationId xmlns:p14="http://schemas.microsoft.com/office/powerpoint/2010/main" val="2884783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68E9-E9CC-CC0B-B2A9-62B0772CEC52}"/>
              </a:ext>
            </a:extLst>
          </p:cNvPr>
          <p:cNvSpPr>
            <a:spLocks noGrp="1"/>
          </p:cNvSpPr>
          <p:nvPr>
            <p:ph type="title"/>
          </p:nvPr>
        </p:nvSpPr>
        <p:spPr>
          <a:xfrm>
            <a:off x="407987" y="1768683"/>
            <a:ext cx="5338295" cy="1440000"/>
          </a:xfrm>
        </p:spPr>
        <p:txBody>
          <a:bodyPr anchor="b">
            <a:normAutofit/>
          </a:bodyPr>
          <a:lstStyle/>
          <a:p>
            <a:r>
              <a:rPr lang="en-AU" sz="3100" b="1" i="0" u="none" strike="noStrike">
                <a:effectLst/>
              </a:rPr>
              <a:t>National Priorities Industry Linkage </a:t>
            </a:r>
            <a:br>
              <a:rPr lang="en-AU" sz="3100" b="1" i="0" u="none" strike="noStrike">
                <a:effectLst/>
              </a:rPr>
            </a:br>
            <a:r>
              <a:rPr lang="en-AU" sz="3100" b="1" i="0" u="none" strike="noStrike">
                <a:effectLst/>
              </a:rPr>
              <a:t>Fund (NPILF)</a:t>
            </a:r>
            <a:endParaRPr lang="en-AU" sz="3100" b="1"/>
          </a:p>
        </p:txBody>
      </p:sp>
      <p:sp>
        <p:nvSpPr>
          <p:cNvPr id="3" name="Subtitle 2">
            <a:extLst>
              <a:ext uri="{FF2B5EF4-FFF2-40B4-BE49-F238E27FC236}">
                <a16:creationId xmlns:a16="http://schemas.microsoft.com/office/drawing/2014/main" id="{C3042EB5-D1DE-D6BC-DA76-92EFD9A67D41}"/>
              </a:ext>
            </a:extLst>
          </p:cNvPr>
          <p:cNvSpPr>
            <a:spLocks noGrp="1"/>
          </p:cNvSpPr>
          <p:nvPr>
            <p:ph type="subTitle" idx="1"/>
          </p:nvPr>
        </p:nvSpPr>
        <p:spPr>
          <a:xfrm>
            <a:off x="407989" y="3666067"/>
            <a:ext cx="5338294" cy="1440000"/>
          </a:xfrm>
        </p:spPr>
        <p:txBody>
          <a:bodyPr vert="horz" lIns="0" tIns="0" rIns="0" bIns="0" rtlCol="0">
            <a:normAutofit/>
          </a:bodyPr>
          <a:lstStyle/>
          <a:p>
            <a:pPr rtl="0" fontAlgn="base"/>
            <a:r>
              <a:rPr lang="en-US" b="0" i="0">
                <a:effectLst/>
              </a:rPr>
              <a:t>​</a:t>
            </a:r>
          </a:p>
          <a:p>
            <a:pPr fontAlgn="base"/>
            <a:r>
              <a:rPr lang="en-AU" sz="3100" b="0" i="0" u="none" strike="noStrike">
                <a:effectLst/>
              </a:rPr>
              <a:t>UniSQ </a:t>
            </a:r>
            <a:r>
              <a:rPr lang="en-AU" sz="3100"/>
              <a:t>Industry Projects</a:t>
            </a:r>
            <a:r>
              <a:rPr lang="en-AU" sz="3100" b="0" i="0" u="none" strike="noStrike">
                <a:effectLst/>
              </a:rPr>
              <a:t> Information</a:t>
            </a:r>
            <a:endParaRPr lang="en-US" sz="3100" b="0" i="0">
              <a:effectLst/>
            </a:endParaRPr>
          </a:p>
          <a:p>
            <a:endParaRPr lang="en-AU"/>
          </a:p>
        </p:txBody>
      </p:sp>
      <p:pic>
        <p:nvPicPr>
          <p:cNvPr id="1026" name="Picture 2">
            <a:extLst>
              <a:ext uri="{FF2B5EF4-FFF2-40B4-BE49-F238E27FC236}">
                <a16:creationId xmlns:a16="http://schemas.microsoft.com/office/drawing/2014/main" id="{4B2120A4-9421-19C6-571D-C7C36249A0E1}"/>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7666" r="10168"/>
          <a:stretch/>
        </p:blipFill>
        <p:spPr bwMode="auto">
          <a:xfrm>
            <a:off x="6159388" y="404813"/>
            <a:ext cx="6032612" cy="6453187"/>
          </a:xfrm>
          <a:prstGeom prst="rect">
            <a:avLst/>
          </a:prstGeom>
          <a:solidFill>
            <a:srgbClr val="FFFFFF"/>
          </a:solidFill>
        </p:spPr>
      </p:pic>
      <p:sp>
        <p:nvSpPr>
          <p:cNvPr id="1037" name="Date Placeholder 4">
            <a:extLst>
              <a:ext uri="{FF2B5EF4-FFF2-40B4-BE49-F238E27FC236}">
                <a16:creationId xmlns:a16="http://schemas.microsoft.com/office/drawing/2014/main" id="{ED149E57-F3AA-987A-63BB-AFB30A5382F2}"/>
              </a:ext>
            </a:extLst>
          </p:cNvPr>
          <p:cNvSpPr>
            <a:spLocks noGrp="1"/>
          </p:cNvSpPr>
          <p:nvPr>
            <p:ph type="dt" sz="half" idx="15"/>
          </p:nvPr>
        </p:nvSpPr>
        <p:spPr>
          <a:xfrm>
            <a:off x="1718100" y="6270624"/>
            <a:ext cx="2160000" cy="360000"/>
          </a:xfrm>
        </p:spPr>
        <p:txBody>
          <a:bodyPr anchor="ctr">
            <a:normAutofit/>
          </a:bodyPr>
          <a:lstStyle/>
          <a:p>
            <a:pPr>
              <a:spcAft>
                <a:spcPts val="600"/>
              </a:spcAft>
            </a:pPr>
            <a:r>
              <a:rPr lang="en-US"/>
              <a:t>Insert Date via Header &amp; Footer</a:t>
            </a:r>
            <a:endParaRPr lang="en-GB"/>
          </a:p>
        </p:txBody>
      </p:sp>
      <p:sp>
        <p:nvSpPr>
          <p:cNvPr id="1039" name="Footer Placeholder 5">
            <a:extLst>
              <a:ext uri="{FF2B5EF4-FFF2-40B4-BE49-F238E27FC236}">
                <a16:creationId xmlns:a16="http://schemas.microsoft.com/office/drawing/2014/main" id="{C33ED92F-031D-9FDE-B6E5-9FB282EC3FE5}"/>
              </a:ext>
            </a:extLst>
          </p:cNvPr>
          <p:cNvSpPr>
            <a:spLocks noGrp="1"/>
          </p:cNvSpPr>
          <p:nvPr>
            <p:ph type="ftr" sz="quarter" idx="16"/>
          </p:nvPr>
        </p:nvSpPr>
        <p:spPr>
          <a:xfrm>
            <a:off x="3878100" y="6270624"/>
            <a:ext cx="7617912" cy="360000"/>
          </a:xfrm>
        </p:spPr>
        <p:txBody>
          <a:bodyPr anchor="ctr">
            <a:normAutofit/>
          </a:bodyPr>
          <a:lstStyle/>
          <a:p>
            <a:pPr>
              <a:spcAft>
                <a:spcPts val="600"/>
              </a:spcAft>
            </a:pPr>
            <a:r>
              <a:rPr lang="en-GB"/>
              <a:t>University of Southern Queensland - Select 'Insert &gt; Header &amp; Footer'</a:t>
            </a:r>
          </a:p>
        </p:txBody>
      </p:sp>
      <p:sp>
        <p:nvSpPr>
          <p:cNvPr id="1038" name="Slide Number Placeholder 6">
            <a:extLst>
              <a:ext uri="{FF2B5EF4-FFF2-40B4-BE49-F238E27FC236}">
                <a16:creationId xmlns:a16="http://schemas.microsoft.com/office/drawing/2014/main" id="{9EE3CE80-F904-963A-3B89-5C34260B2053}"/>
              </a:ext>
            </a:extLst>
          </p:cNvPr>
          <p:cNvSpPr>
            <a:spLocks noGrp="1"/>
          </p:cNvSpPr>
          <p:nvPr>
            <p:ph type="sldNum" sz="quarter" idx="17"/>
          </p:nvPr>
        </p:nvSpPr>
        <p:spPr>
          <a:xfrm>
            <a:off x="11496012" y="6270624"/>
            <a:ext cx="288000" cy="360000"/>
          </a:xfrm>
        </p:spPr>
        <p:txBody>
          <a:bodyPr anchor="ctr">
            <a:normAutofit/>
          </a:bodyPr>
          <a:lstStyle/>
          <a:p>
            <a:pPr>
              <a:spcAft>
                <a:spcPts val="600"/>
              </a:spcAft>
            </a:pPr>
            <a:fld id="{F5AEA0E0-5CC6-4BD0-905C-A0021E419432}" type="slidenum">
              <a:rPr lang="en-GB" smtClean="0"/>
              <a:pPr>
                <a:spcAft>
                  <a:spcPts val="600"/>
                </a:spcAft>
              </a:pPr>
              <a:t>2</a:t>
            </a:fld>
            <a:endParaRPr lang="en-GB"/>
          </a:p>
        </p:txBody>
      </p:sp>
    </p:spTree>
    <p:extLst>
      <p:ext uri="{BB962C8B-B14F-4D97-AF65-F5344CB8AC3E}">
        <p14:creationId xmlns:p14="http://schemas.microsoft.com/office/powerpoint/2010/main" val="2005080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1995-FA80-432C-111B-442334A07588}"/>
              </a:ext>
            </a:extLst>
          </p:cNvPr>
          <p:cNvSpPr>
            <a:spLocks noGrp="1"/>
          </p:cNvSpPr>
          <p:nvPr>
            <p:ph type="title"/>
          </p:nvPr>
        </p:nvSpPr>
        <p:spPr>
          <a:xfrm>
            <a:off x="554124" y="1479343"/>
            <a:ext cx="5338295" cy="774330"/>
          </a:xfrm>
        </p:spPr>
        <p:txBody>
          <a:bodyPr/>
          <a:lstStyle/>
          <a:p>
            <a:pPr algn="ctr"/>
            <a:r>
              <a:rPr lang="en-AU" sz="3600"/>
              <a:t>The Purpose of NPILF</a:t>
            </a:r>
          </a:p>
        </p:txBody>
      </p:sp>
      <p:sp>
        <p:nvSpPr>
          <p:cNvPr id="3" name="Subtitle 2">
            <a:extLst>
              <a:ext uri="{FF2B5EF4-FFF2-40B4-BE49-F238E27FC236}">
                <a16:creationId xmlns:a16="http://schemas.microsoft.com/office/drawing/2014/main" id="{289CF10F-158D-51B1-47DF-6CA341AEDD1A}"/>
              </a:ext>
            </a:extLst>
          </p:cNvPr>
          <p:cNvSpPr>
            <a:spLocks noGrp="1"/>
          </p:cNvSpPr>
          <p:nvPr>
            <p:ph type="subTitle" idx="1"/>
          </p:nvPr>
        </p:nvSpPr>
        <p:spPr>
          <a:xfrm>
            <a:off x="309422" y="2402613"/>
            <a:ext cx="5827697" cy="4349169"/>
          </a:xfrm>
        </p:spPr>
        <p:txBody>
          <a:bodyPr vert="horz" lIns="0" tIns="0" rIns="0" bIns="0" rtlCol="0" anchor="t">
            <a:noAutofit/>
          </a:bodyPr>
          <a:lstStyle/>
          <a:p>
            <a:pPr algn="ctr" rtl="0" fontAlgn="base"/>
            <a:r>
              <a:rPr lang="en-AU" b="0" i="0" u="none" strike="noStrike">
                <a:solidFill>
                  <a:schemeClr val="accent1"/>
                </a:solidFill>
                <a:effectLst/>
                <a:latin typeface="Arial"/>
                <a:cs typeface="Arial"/>
              </a:rPr>
              <a:t>is to support enhanced engagement with providers and industry to produce job-ready graduates. </a:t>
            </a:r>
            <a:r>
              <a:rPr lang="en-US" b="0" i="0">
                <a:solidFill>
                  <a:schemeClr val="accent1"/>
                </a:solidFill>
                <a:effectLst/>
                <a:latin typeface="Arial"/>
                <a:cs typeface="Arial"/>
              </a:rPr>
              <a:t>​</a:t>
            </a:r>
          </a:p>
          <a:p>
            <a:pPr algn="l" rtl="0" fontAlgn="base"/>
            <a:r>
              <a:rPr lang="en-AU" b="0" i="0">
                <a:solidFill>
                  <a:schemeClr val="accent1"/>
                </a:solidFill>
                <a:effectLst/>
                <a:latin typeface="Arial"/>
                <a:cs typeface="Arial"/>
              </a:rPr>
              <a:t>​</a:t>
            </a:r>
          </a:p>
          <a:p>
            <a:pPr algn="l" rtl="0" fontAlgn="base"/>
            <a:r>
              <a:rPr lang="en-AU" b="0" i="0" u="none" strike="noStrike">
                <a:solidFill>
                  <a:schemeClr val="accent1"/>
                </a:solidFill>
                <a:effectLst/>
                <a:latin typeface="Arial"/>
                <a:cs typeface="Arial"/>
              </a:rPr>
              <a:t>Key objectives: </a:t>
            </a:r>
            <a:r>
              <a:rPr lang="en-AU" b="0" i="0">
                <a:solidFill>
                  <a:schemeClr val="accent1"/>
                </a:solidFill>
                <a:effectLst/>
                <a:latin typeface="Arial"/>
                <a:cs typeface="Arial"/>
              </a:rPr>
              <a:t>​</a:t>
            </a:r>
          </a:p>
          <a:p>
            <a:pPr marL="457200" indent="-457200" algn="l" rtl="0" fontAlgn="base">
              <a:buFont typeface="+mj-lt"/>
              <a:buAutoNum type="arabicPeriod"/>
            </a:pPr>
            <a:r>
              <a:rPr lang="en-AU" b="0" i="0" u="none" strike="noStrike">
                <a:solidFill>
                  <a:schemeClr val="accent1"/>
                </a:solidFill>
                <a:effectLst/>
                <a:latin typeface="Arial"/>
                <a:cs typeface="Arial"/>
              </a:rPr>
              <a:t>increase work-integrated learning across all disciplines </a:t>
            </a:r>
            <a:r>
              <a:rPr lang="en-AU" b="0" i="0">
                <a:solidFill>
                  <a:schemeClr val="accent1"/>
                </a:solidFill>
                <a:effectLst/>
                <a:latin typeface="Arial"/>
                <a:cs typeface="Arial"/>
              </a:rPr>
              <a:t>​</a:t>
            </a:r>
          </a:p>
          <a:p>
            <a:pPr marL="457200" indent="-457200" algn="l" rtl="0" fontAlgn="base">
              <a:buFont typeface="+mj-lt"/>
              <a:buAutoNum type="arabicPeriod"/>
            </a:pPr>
            <a:r>
              <a:rPr lang="en-AU" b="0" i="0" u="none" strike="noStrike">
                <a:solidFill>
                  <a:schemeClr val="accent1"/>
                </a:solidFill>
                <a:effectLst/>
                <a:latin typeface="Arial"/>
                <a:cs typeface="Arial"/>
              </a:rPr>
              <a:t>increase the number of </a:t>
            </a:r>
            <a:r>
              <a:rPr lang="en-AU">
                <a:solidFill>
                  <a:schemeClr val="accent1"/>
                </a:solidFill>
                <a:latin typeface="Arial"/>
                <a:cs typeface="Arial"/>
              </a:rPr>
              <a:t>STEMM-skilled</a:t>
            </a:r>
            <a:r>
              <a:rPr lang="en-AU" b="0" i="0" u="none" strike="noStrike">
                <a:solidFill>
                  <a:schemeClr val="accent1"/>
                </a:solidFill>
                <a:effectLst/>
                <a:latin typeface="Arial"/>
                <a:cs typeface="Arial"/>
              </a:rPr>
              <a:t> graduates and improve their employment outcomes </a:t>
            </a:r>
            <a:r>
              <a:rPr lang="en-AU" b="0" i="0">
                <a:solidFill>
                  <a:schemeClr val="accent1"/>
                </a:solidFill>
                <a:effectLst/>
                <a:latin typeface="Arial"/>
                <a:cs typeface="Arial"/>
              </a:rPr>
              <a:t>​</a:t>
            </a:r>
          </a:p>
          <a:p>
            <a:pPr marL="457200" indent="-457200" fontAlgn="base">
              <a:buFont typeface="+mj-lt"/>
              <a:buAutoNum type="arabicPeriod"/>
            </a:pPr>
            <a:r>
              <a:rPr lang="en-AU">
                <a:solidFill>
                  <a:schemeClr val="accent1"/>
                </a:solidFill>
                <a:latin typeface="Arial"/>
                <a:cs typeface="Arial"/>
              </a:rPr>
              <a:t>support Universities in their</a:t>
            </a:r>
            <a:r>
              <a:rPr lang="en-AU" b="0" i="0" u="none" strike="noStrike">
                <a:solidFill>
                  <a:schemeClr val="accent1"/>
                </a:solidFill>
                <a:effectLst/>
                <a:latin typeface="Arial"/>
                <a:cs typeface="Arial"/>
              </a:rPr>
              <a:t> </a:t>
            </a:r>
            <a:r>
              <a:rPr lang="en-AU">
                <a:solidFill>
                  <a:schemeClr val="accent1"/>
                </a:solidFill>
                <a:latin typeface="Arial"/>
                <a:cs typeface="Arial"/>
              </a:rPr>
              <a:t>initiatives to develop</a:t>
            </a:r>
            <a:r>
              <a:rPr lang="en-AU" b="0" i="0" u="none" strike="noStrike">
                <a:solidFill>
                  <a:schemeClr val="accent1"/>
                </a:solidFill>
                <a:effectLst/>
                <a:latin typeface="Arial"/>
                <a:cs typeface="Arial"/>
              </a:rPr>
              <a:t> partnerships and collaborations with industry</a:t>
            </a:r>
          </a:p>
          <a:p>
            <a:pPr marL="457200" indent="-457200" fontAlgn="base">
              <a:buFont typeface="+mj-lt"/>
              <a:buAutoNum type="arabicPeriod"/>
            </a:pPr>
            <a:endParaRPr lang="en-AU" b="0" i="0" u="none" strike="noStrike">
              <a:solidFill>
                <a:schemeClr val="accent1"/>
              </a:solidFill>
              <a:effectLst/>
              <a:latin typeface="Arial"/>
              <a:cs typeface="Arial"/>
            </a:endParaRPr>
          </a:p>
          <a:p>
            <a:pPr algn="ctr" fontAlgn="base"/>
            <a:r>
              <a:rPr lang="en-AU" b="0" i="0">
                <a:solidFill>
                  <a:schemeClr val="accent1"/>
                </a:solidFill>
                <a:effectLst/>
                <a:latin typeface="Arial"/>
                <a:cs typeface="Arial"/>
                <a:hlinkClick r:id="rId4"/>
              </a:rPr>
              <a:t>https://www.education.gov.au/job-ready/npilf</a:t>
            </a:r>
            <a:r>
              <a:rPr lang="en-AU">
                <a:solidFill>
                  <a:schemeClr val="accent1"/>
                </a:solidFill>
                <a:latin typeface="Arial"/>
                <a:cs typeface="Arial"/>
              </a:rPr>
              <a:t> </a:t>
            </a:r>
            <a:endParaRPr lang="en-AU" b="0" i="0">
              <a:solidFill>
                <a:schemeClr val="accent1"/>
              </a:solidFill>
              <a:effectLst/>
              <a:latin typeface="Arial"/>
              <a:cs typeface="Arial"/>
            </a:endParaRPr>
          </a:p>
          <a:p>
            <a:endParaRPr lang="en-AU"/>
          </a:p>
        </p:txBody>
      </p:sp>
      <p:pic>
        <p:nvPicPr>
          <p:cNvPr id="6" name="Picture Placeholder 5">
            <a:extLst>
              <a:ext uri="{FF2B5EF4-FFF2-40B4-BE49-F238E27FC236}">
                <a16:creationId xmlns:a16="http://schemas.microsoft.com/office/drawing/2014/main" id="{E53BF2E4-A3EA-FAAB-64C2-FD2A6B67BDE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0314" r="20314"/>
          <a:stretch/>
        </p:blipFill>
        <p:spPr>
          <a:xfrm>
            <a:off x="6445718" y="404813"/>
            <a:ext cx="5746281" cy="6453187"/>
          </a:xfrm>
        </p:spPr>
      </p:pic>
    </p:spTree>
    <p:extLst>
      <p:ext uri="{BB962C8B-B14F-4D97-AF65-F5344CB8AC3E}">
        <p14:creationId xmlns:p14="http://schemas.microsoft.com/office/powerpoint/2010/main" val="292265634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13770-347A-1346-CA5D-24E40B03B12D}"/>
              </a:ext>
            </a:extLst>
          </p:cNvPr>
          <p:cNvSpPr>
            <a:spLocks noGrp="1"/>
          </p:cNvSpPr>
          <p:nvPr>
            <p:ph type="title"/>
          </p:nvPr>
        </p:nvSpPr>
        <p:spPr>
          <a:xfrm>
            <a:off x="407987" y="1989552"/>
            <a:ext cx="5338295" cy="1440000"/>
          </a:xfrm>
        </p:spPr>
        <p:txBody>
          <a:bodyPr anchor="b">
            <a:normAutofit/>
          </a:bodyPr>
          <a:lstStyle/>
          <a:p>
            <a:r>
              <a:rPr lang="en-AU" sz="5200" b="0" i="0" u="none" strike="noStrike">
                <a:effectLst/>
              </a:rPr>
              <a:t>UniSQ </a:t>
            </a:r>
            <a:r>
              <a:rPr lang="en-AU" sz="5200"/>
              <a:t>Industry</a:t>
            </a:r>
            <a:r>
              <a:rPr lang="en-AU" sz="5200" b="0" i="0" u="none" strike="noStrike">
                <a:effectLst/>
              </a:rPr>
              <a:t> </a:t>
            </a:r>
            <a:r>
              <a:rPr lang="en-AU" sz="5200"/>
              <a:t>Projects</a:t>
            </a:r>
            <a:r>
              <a:rPr lang="en-AU" sz="5200" b="0" i="0" u="none" strike="noStrike">
                <a:effectLst/>
              </a:rPr>
              <a:t> Team</a:t>
            </a:r>
            <a:r>
              <a:rPr lang="en-AU" sz="5200" b="0" i="0">
                <a:effectLst/>
              </a:rPr>
              <a:t>​</a:t>
            </a:r>
            <a:endParaRPr lang="en-AU" sz="5200"/>
          </a:p>
        </p:txBody>
      </p:sp>
      <p:sp>
        <p:nvSpPr>
          <p:cNvPr id="10" name="Subtitle 2">
            <a:extLst>
              <a:ext uri="{FF2B5EF4-FFF2-40B4-BE49-F238E27FC236}">
                <a16:creationId xmlns:a16="http://schemas.microsoft.com/office/drawing/2014/main" id="{BA9FAFD9-4C97-3EF7-AD22-52185A4A1B3B}"/>
              </a:ext>
            </a:extLst>
          </p:cNvPr>
          <p:cNvSpPr>
            <a:spLocks noGrp="1"/>
          </p:cNvSpPr>
          <p:nvPr>
            <p:ph type="subTitle" idx="1"/>
          </p:nvPr>
        </p:nvSpPr>
        <p:spPr>
          <a:xfrm>
            <a:off x="245840" y="3746454"/>
            <a:ext cx="5500442" cy="2266900"/>
          </a:xfrm>
        </p:spPr>
        <p:txBody>
          <a:bodyPr/>
          <a:lstStyle/>
          <a:p>
            <a:pPr algn="l" rtl="0" fontAlgn="base">
              <a:spcAft>
                <a:spcPts val="1200"/>
              </a:spcAft>
            </a:pPr>
            <a:r>
              <a:rPr lang="en-AU" sz="1500" b="0" i="0" u="none" strike="noStrike">
                <a:solidFill>
                  <a:srgbClr val="2D0139"/>
                </a:solidFill>
                <a:effectLst/>
                <a:latin typeface="Arial"/>
                <a:cs typeface="Arial"/>
              </a:rPr>
              <a:t>Katie Prenzler, Manager Industry Relationships (NPILF)</a:t>
            </a:r>
            <a:endParaRPr lang="en-US" sz="1500" b="0" i="0">
              <a:solidFill>
                <a:srgbClr val="2D0139"/>
              </a:solidFill>
              <a:effectLst/>
              <a:latin typeface="Arial"/>
              <a:cs typeface="Arial"/>
            </a:endParaRPr>
          </a:p>
          <a:p>
            <a:pPr algn="l" fontAlgn="base">
              <a:spcAft>
                <a:spcPts val="1200"/>
              </a:spcAft>
            </a:pPr>
            <a:r>
              <a:rPr lang="en-AU" sz="1500" b="0" i="0" u="none" strike="noStrike">
                <a:solidFill>
                  <a:srgbClr val="2D0139"/>
                </a:solidFill>
                <a:effectLst/>
                <a:latin typeface="Arial"/>
                <a:cs typeface="Arial"/>
              </a:rPr>
              <a:t>Felicity Burns, Project Coordinator, Entrepreneurship (NPILF)</a:t>
            </a:r>
            <a:endParaRPr lang="en-US" sz="1500">
              <a:solidFill>
                <a:srgbClr val="2D0139"/>
              </a:solidFill>
              <a:latin typeface="Arial"/>
              <a:cs typeface="Arial"/>
            </a:endParaRPr>
          </a:p>
          <a:p>
            <a:pPr algn="l" rtl="0" fontAlgn="base">
              <a:spcAft>
                <a:spcPts val="1200"/>
              </a:spcAft>
            </a:pPr>
            <a:r>
              <a:rPr lang="en-AU" sz="1500" b="0" i="0" u="none" strike="noStrike">
                <a:solidFill>
                  <a:srgbClr val="2D0139"/>
                </a:solidFill>
                <a:effectLst/>
                <a:latin typeface="Arial"/>
                <a:cs typeface="Arial"/>
              </a:rPr>
              <a:t>Rachel Hennessy, Industry </a:t>
            </a:r>
            <a:r>
              <a:rPr lang="en-AU" sz="1500">
                <a:solidFill>
                  <a:srgbClr val="2D0139"/>
                </a:solidFill>
                <a:latin typeface="Arial"/>
                <a:cs typeface="Arial"/>
              </a:rPr>
              <a:t>Relationships</a:t>
            </a:r>
            <a:r>
              <a:rPr lang="en-AU" sz="1500" b="0" i="0" u="none" strike="noStrike">
                <a:solidFill>
                  <a:srgbClr val="2D0139"/>
                </a:solidFill>
                <a:effectLst/>
                <a:latin typeface="Arial"/>
                <a:cs typeface="Arial"/>
              </a:rPr>
              <a:t> </a:t>
            </a:r>
            <a:r>
              <a:rPr lang="en-AU" sz="1500">
                <a:solidFill>
                  <a:srgbClr val="2D0139"/>
                </a:solidFill>
                <a:latin typeface="Arial"/>
                <a:cs typeface="Arial"/>
              </a:rPr>
              <a:t>Consultant (NPILF)</a:t>
            </a:r>
            <a:endParaRPr lang="en-US" sz="1500" b="0" i="0">
              <a:solidFill>
                <a:srgbClr val="2D0139"/>
              </a:solidFill>
              <a:effectLst/>
              <a:latin typeface="Arial"/>
              <a:cs typeface="Arial"/>
            </a:endParaRPr>
          </a:p>
          <a:p>
            <a:pPr algn="l" rtl="0" fontAlgn="base">
              <a:spcAft>
                <a:spcPts val="1200"/>
              </a:spcAft>
            </a:pPr>
            <a:r>
              <a:rPr lang="en-AU" sz="1500" b="0" i="0" u="none" strike="noStrike">
                <a:solidFill>
                  <a:srgbClr val="2D0139"/>
                </a:solidFill>
                <a:effectLst/>
                <a:latin typeface="Arial"/>
                <a:cs typeface="Arial"/>
              </a:rPr>
              <a:t>Dan Stewart, Industry </a:t>
            </a:r>
            <a:r>
              <a:rPr lang="en-AU" sz="1500">
                <a:solidFill>
                  <a:srgbClr val="2D0139"/>
                </a:solidFill>
                <a:latin typeface="Arial"/>
                <a:cs typeface="Arial"/>
              </a:rPr>
              <a:t>Relationships</a:t>
            </a:r>
            <a:r>
              <a:rPr lang="en-AU" sz="1500" b="0" i="0" u="none" strike="noStrike">
                <a:solidFill>
                  <a:srgbClr val="2D0139"/>
                </a:solidFill>
                <a:effectLst/>
                <a:latin typeface="Arial"/>
                <a:cs typeface="Arial"/>
              </a:rPr>
              <a:t> Consultant (NPILF)</a:t>
            </a:r>
            <a:endParaRPr lang="en-AU" sz="1500" b="0" i="0">
              <a:solidFill>
                <a:srgbClr val="2D0139"/>
              </a:solidFill>
              <a:effectLst/>
              <a:latin typeface="Arial"/>
              <a:cs typeface="Arial"/>
            </a:endParaRPr>
          </a:p>
          <a:p>
            <a:pPr algn="l" rtl="0" fontAlgn="base">
              <a:spcAft>
                <a:spcPts val="1800"/>
              </a:spcAft>
            </a:pPr>
            <a:r>
              <a:rPr lang="en-AU" sz="1500" b="0" i="0" u="none" strike="noStrike">
                <a:solidFill>
                  <a:srgbClr val="2D0139"/>
                </a:solidFill>
                <a:effectLst/>
                <a:latin typeface="Arial"/>
                <a:cs typeface="Arial"/>
              </a:rPr>
              <a:t>Rozana Azad, Work Integrated Learning Project Officer (NPILF)</a:t>
            </a:r>
            <a:endParaRPr lang="en-AU" sz="1500" b="0" i="0">
              <a:solidFill>
                <a:srgbClr val="2D0139"/>
              </a:solidFill>
              <a:effectLst/>
              <a:latin typeface="Arial"/>
              <a:cs typeface="Arial"/>
            </a:endParaRPr>
          </a:p>
          <a:p>
            <a:endParaRPr lang="en-AU" sz="1500">
              <a:solidFill>
                <a:srgbClr val="2D0139"/>
              </a:solidFill>
            </a:endParaRPr>
          </a:p>
          <a:p>
            <a:endParaRPr lang="en-US" sz="1500">
              <a:solidFill>
                <a:srgbClr val="2D0139"/>
              </a:solidFill>
            </a:endParaRPr>
          </a:p>
        </p:txBody>
      </p:sp>
      <p:pic>
        <p:nvPicPr>
          <p:cNvPr id="5" name="Picture 4" descr="A group of people posing for a photo&#10;&#10;Description automatically generated">
            <a:extLst>
              <a:ext uri="{FF2B5EF4-FFF2-40B4-BE49-F238E27FC236}">
                <a16:creationId xmlns:a16="http://schemas.microsoft.com/office/drawing/2014/main" id="{600DE7AF-6831-779A-C0DE-62F85F676ADA}"/>
              </a:ext>
            </a:extLst>
          </p:cNvPr>
          <p:cNvPicPr>
            <a:picLocks noChangeAspect="1"/>
          </p:cNvPicPr>
          <p:nvPr/>
        </p:nvPicPr>
        <p:blipFill rotWithShape="1">
          <a:blip r:embed="rId3">
            <a:extLst>
              <a:ext uri="{28A0092B-C50C-407E-A947-70E740481C1C}">
                <a14:useLocalDpi xmlns:a14="http://schemas.microsoft.com/office/drawing/2010/main" val="0"/>
              </a:ext>
            </a:extLst>
          </a:blip>
          <a:srcRect l="14695" r="22905" b="-1"/>
          <a:stretch/>
        </p:blipFill>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noFill/>
        </p:spPr>
      </p:pic>
    </p:spTree>
    <p:extLst>
      <p:ext uri="{BB962C8B-B14F-4D97-AF65-F5344CB8AC3E}">
        <p14:creationId xmlns:p14="http://schemas.microsoft.com/office/powerpoint/2010/main" val="112052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82C8-0EFA-1D4C-87B6-5E8C7F520C3A}"/>
              </a:ext>
            </a:extLst>
          </p:cNvPr>
          <p:cNvSpPr>
            <a:spLocks noGrp="1"/>
          </p:cNvSpPr>
          <p:nvPr>
            <p:ph type="title"/>
          </p:nvPr>
        </p:nvSpPr>
        <p:spPr>
          <a:xfrm>
            <a:off x="2918690" y="398253"/>
            <a:ext cx="9116291" cy="876365"/>
          </a:xfrm>
        </p:spPr>
        <p:txBody>
          <a:bodyPr/>
          <a:lstStyle/>
          <a:p>
            <a:r>
              <a:rPr lang="en-US" sz="5400">
                <a:ea typeface="+mj-lt"/>
                <a:cs typeface="+mj-lt"/>
              </a:rPr>
              <a:t>Industry Opportunities</a:t>
            </a:r>
            <a:endParaRPr lang="en-US">
              <a:ea typeface="+mj-lt"/>
              <a:cs typeface="+mj-lt"/>
            </a:endParaRPr>
          </a:p>
        </p:txBody>
      </p:sp>
      <p:sp>
        <p:nvSpPr>
          <p:cNvPr id="2" name="Subtitle 2">
            <a:extLst>
              <a:ext uri="{FF2B5EF4-FFF2-40B4-BE49-F238E27FC236}">
                <a16:creationId xmlns:a16="http://schemas.microsoft.com/office/drawing/2014/main" id="{19AE6A9B-D021-F388-FFD6-32F54AADA834}"/>
              </a:ext>
            </a:extLst>
          </p:cNvPr>
          <p:cNvSpPr>
            <a:spLocks noGrp="1"/>
          </p:cNvSpPr>
          <p:nvPr>
            <p:ph type="subTitle" idx="1"/>
          </p:nvPr>
        </p:nvSpPr>
        <p:spPr>
          <a:xfrm>
            <a:off x="249381" y="2041235"/>
            <a:ext cx="6206837" cy="4729020"/>
          </a:xfrm>
          <a:prstGeom prst="rect">
            <a:avLst/>
          </a:prstGeom>
        </p:spPr>
        <p:txBody>
          <a:bodyPr vert="horz" lIns="0" tIns="0" rIns="0" bIns="0" numCol="1"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9pPr>
          </a:lstStyle>
          <a:p>
            <a:pPr marL="536575" indent="-536575" fontAlgn="base">
              <a:lnSpc>
                <a:spcPct val="150000"/>
              </a:lnSpc>
              <a:spcAft>
                <a:spcPts val="600"/>
              </a:spcAft>
              <a:buAutoNum type="arabicPeriod"/>
            </a:pPr>
            <a:r>
              <a:rPr lang="en-AU" sz="1800" i="0">
                <a:solidFill>
                  <a:schemeClr val="bg1"/>
                </a:solidFill>
                <a:effectLst/>
              </a:rPr>
              <a:t>Virtual </a:t>
            </a:r>
            <a:r>
              <a:rPr lang="en-AU" sz="1800">
                <a:solidFill>
                  <a:schemeClr val="bg1"/>
                </a:solidFill>
              </a:rPr>
              <a:t>Work-Integrated Learning (</a:t>
            </a:r>
            <a:r>
              <a:rPr lang="en-AU" sz="1800" i="0">
                <a:solidFill>
                  <a:schemeClr val="bg1"/>
                </a:solidFill>
                <a:effectLst/>
              </a:rPr>
              <a:t>WIL</a:t>
            </a:r>
            <a:r>
              <a:rPr lang="en-AU" sz="1800">
                <a:solidFill>
                  <a:schemeClr val="bg1"/>
                </a:solidFill>
              </a:rPr>
              <a:t>)</a:t>
            </a:r>
            <a:r>
              <a:rPr lang="en-AU" sz="1800" i="0">
                <a:solidFill>
                  <a:schemeClr val="bg1"/>
                </a:solidFill>
                <a:effectLst/>
              </a:rPr>
              <a:t> Projects </a:t>
            </a:r>
          </a:p>
          <a:p>
            <a:pPr marL="536575" indent="-536575">
              <a:lnSpc>
                <a:spcPct val="150000"/>
              </a:lnSpc>
              <a:spcAft>
                <a:spcPts val="600"/>
              </a:spcAft>
              <a:buAutoNum type="arabicPeriod"/>
            </a:pPr>
            <a:r>
              <a:rPr lang="en-AU" sz="1800">
                <a:solidFill>
                  <a:schemeClr val="bg1"/>
                </a:solidFill>
                <a:ea typeface="+mn-lt"/>
                <a:cs typeface="+mn-lt"/>
              </a:rPr>
              <a:t>Cadetships - connecting regional jobs with students while they study </a:t>
            </a:r>
          </a:p>
          <a:p>
            <a:pPr marL="536575" indent="-536575">
              <a:lnSpc>
                <a:spcPct val="150000"/>
              </a:lnSpc>
              <a:spcAft>
                <a:spcPts val="600"/>
              </a:spcAft>
              <a:buAutoNum type="arabicPeriod"/>
            </a:pPr>
            <a:r>
              <a:rPr lang="en-AU" sz="1800">
                <a:solidFill>
                  <a:schemeClr val="bg1"/>
                </a:solidFill>
                <a:cs typeface="Arial"/>
              </a:rPr>
              <a:t>Workshops - enhancing </a:t>
            </a:r>
            <a:r>
              <a:rPr lang="en-AU" sz="1800" i="0">
                <a:solidFill>
                  <a:schemeClr val="bg1"/>
                </a:solidFill>
                <a:effectLst/>
                <a:cs typeface="Arial"/>
              </a:rPr>
              <a:t>sessions, modules and resources</a:t>
            </a:r>
            <a:endParaRPr lang="en-US" sz="1800" i="0">
              <a:solidFill>
                <a:schemeClr val="bg1"/>
              </a:solidFill>
              <a:effectLst/>
              <a:ea typeface="+mn-lt"/>
              <a:cs typeface="+mn-lt"/>
            </a:endParaRPr>
          </a:p>
          <a:p>
            <a:pPr marL="536575" indent="-536575" algn="l">
              <a:lnSpc>
                <a:spcPct val="150000"/>
              </a:lnSpc>
              <a:spcAft>
                <a:spcPts val="600"/>
              </a:spcAft>
              <a:buAutoNum type="arabicPeriod"/>
            </a:pPr>
            <a:r>
              <a:rPr lang="en-AU" sz="1800" i="0">
                <a:solidFill>
                  <a:schemeClr val="bg1"/>
                </a:solidFill>
                <a:effectLst/>
                <a:ea typeface="+mn-lt"/>
                <a:cs typeface="+mn-lt"/>
              </a:rPr>
              <a:t>Guest Speaking</a:t>
            </a:r>
            <a:r>
              <a:rPr lang="en-AU" sz="1800" i="0" dirty="0">
                <a:solidFill>
                  <a:schemeClr val="bg1"/>
                </a:solidFill>
                <a:effectLst/>
                <a:ea typeface="+mn-lt"/>
                <a:cs typeface="+mn-lt"/>
              </a:rPr>
              <a:t> / Site Visits</a:t>
            </a:r>
            <a:endParaRPr lang="en-US" sz="1800" i="0">
              <a:solidFill>
                <a:schemeClr val="bg1"/>
              </a:solidFill>
              <a:effectLst/>
              <a:ea typeface="+mn-lt"/>
              <a:cs typeface="+mn-lt"/>
            </a:endParaRPr>
          </a:p>
          <a:p>
            <a:pPr marL="536575" indent="-536575" algn="l">
              <a:lnSpc>
                <a:spcPct val="150000"/>
              </a:lnSpc>
              <a:spcAft>
                <a:spcPts val="600"/>
              </a:spcAft>
              <a:buAutoNum type="arabicPeriod"/>
            </a:pPr>
            <a:r>
              <a:rPr lang="en-AU" sz="1800">
                <a:solidFill>
                  <a:schemeClr val="bg1"/>
                </a:solidFill>
                <a:ea typeface="+mn-lt"/>
                <a:cs typeface="+mn-lt"/>
              </a:rPr>
              <a:t>Mentoring</a:t>
            </a:r>
            <a:endParaRPr lang="en-US" sz="1800">
              <a:solidFill>
                <a:schemeClr val="bg1"/>
              </a:solidFill>
              <a:ea typeface="+mn-lt"/>
              <a:cs typeface="+mn-lt"/>
            </a:endParaRPr>
          </a:p>
          <a:p>
            <a:pPr marL="536575" indent="-536575">
              <a:lnSpc>
                <a:spcPct val="150000"/>
              </a:lnSpc>
              <a:spcAft>
                <a:spcPts val="600"/>
              </a:spcAft>
              <a:buAutoNum type="arabicPeriod"/>
            </a:pPr>
            <a:r>
              <a:rPr lang="en-AU" sz="1800">
                <a:solidFill>
                  <a:schemeClr val="bg1"/>
                </a:solidFill>
                <a:cs typeface="Arial"/>
              </a:rPr>
              <a:t>Events - </a:t>
            </a:r>
            <a:r>
              <a:rPr lang="en-AU" sz="1800" i="0">
                <a:solidFill>
                  <a:schemeClr val="bg1"/>
                </a:solidFill>
                <a:effectLst/>
                <a:cs typeface="Arial"/>
              </a:rPr>
              <a:t>innovation challenges, networking</a:t>
            </a:r>
            <a:r>
              <a:rPr lang="en-AU" sz="1800">
                <a:solidFill>
                  <a:schemeClr val="bg1"/>
                </a:solidFill>
                <a:cs typeface="Arial"/>
              </a:rPr>
              <a:t> and </a:t>
            </a:r>
            <a:r>
              <a:rPr lang="en-AU" sz="1800" i="0">
                <a:solidFill>
                  <a:schemeClr val="bg1"/>
                </a:solidFill>
                <a:effectLst/>
                <a:cs typeface="Arial"/>
              </a:rPr>
              <a:t>showcases</a:t>
            </a:r>
            <a:endParaRPr lang="en-AU" sz="1800" b="0" i="0">
              <a:solidFill>
                <a:srgbClr val="000000"/>
              </a:solidFill>
              <a:effectLst/>
            </a:endParaRPr>
          </a:p>
          <a:p>
            <a:pPr algn="l" rtl="0" fontAlgn="base"/>
            <a:endParaRPr lang="en-AU" sz="1500" b="0" i="0">
              <a:solidFill>
                <a:srgbClr val="000000"/>
              </a:solidFill>
              <a:effectLst/>
            </a:endParaRPr>
          </a:p>
        </p:txBody>
      </p:sp>
      <p:pic>
        <p:nvPicPr>
          <p:cNvPr id="3" name="Picture 2">
            <a:extLst>
              <a:ext uri="{FF2B5EF4-FFF2-40B4-BE49-F238E27FC236}">
                <a16:creationId xmlns:a16="http://schemas.microsoft.com/office/drawing/2014/main" id="{85F71C37-8E95-9E37-BE7E-33AFD71E7A5F}"/>
              </a:ext>
            </a:extLst>
          </p:cNvPr>
          <p:cNvPicPr>
            <a:picLocks noChangeAspect="1"/>
          </p:cNvPicPr>
          <p:nvPr/>
        </p:nvPicPr>
        <p:blipFill>
          <a:blip r:embed="rId2">
            <a:extLst>
              <a:ext uri="{28A0092B-C50C-407E-A947-70E740481C1C}">
                <a14:useLocalDpi xmlns:a14="http://schemas.microsoft.com/office/drawing/2010/main" val="0"/>
              </a:ext>
            </a:extLst>
          </a:blip>
          <a:srcRect l="9" r="9"/>
          <a:stretch/>
        </p:blipFill>
        <p:spPr>
          <a:xfrm>
            <a:off x="6629325" y="2041236"/>
            <a:ext cx="5562675" cy="4816764"/>
          </a:xfrm>
          <a:prstGeom prst="rect">
            <a:avLst/>
          </a:prstGeom>
          <a:noFill/>
        </p:spPr>
      </p:pic>
    </p:spTree>
    <p:extLst>
      <p:ext uri="{BB962C8B-B14F-4D97-AF65-F5344CB8AC3E}">
        <p14:creationId xmlns:p14="http://schemas.microsoft.com/office/powerpoint/2010/main" val="3718465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82C8-0EFA-1D4C-87B6-5E8C7F520C3A}"/>
              </a:ext>
            </a:extLst>
          </p:cNvPr>
          <p:cNvSpPr>
            <a:spLocks noGrp="1"/>
          </p:cNvSpPr>
          <p:nvPr>
            <p:ph type="title"/>
          </p:nvPr>
        </p:nvSpPr>
        <p:spPr>
          <a:xfrm>
            <a:off x="407989" y="1418052"/>
            <a:ext cx="5338295" cy="1440000"/>
          </a:xfrm>
        </p:spPr>
        <p:txBody>
          <a:bodyPr anchor="b">
            <a:normAutofit/>
          </a:bodyPr>
          <a:lstStyle/>
          <a:p>
            <a:r>
              <a:rPr lang="en-US"/>
              <a:t>What is a Virtual WIL Project?</a:t>
            </a:r>
          </a:p>
        </p:txBody>
      </p:sp>
      <p:sp>
        <p:nvSpPr>
          <p:cNvPr id="2" name="Subtitle 2">
            <a:extLst>
              <a:ext uri="{FF2B5EF4-FFF2-40B4-BE49-F238E27FC236}">
                <a16:creationId xmlns:a16="http://schemas.microsoft.com/office/drawing/2014/main" id="{19AE6A9B-D021-F388-FFD6-32F54AADA834}"/>
              </a:ext>
            </a:extLst>
          </p:cNvPr>
          <p:cNvSpPr>
            <a:spLocks noGrp="1"/>
          </p:cNvSpPr>
          <p:nvPr>
            <p:ph type="subTitle" idx="1"/>
          </p:nvPr>
        </p:nvSpPr>
        <p:spPr>
          <a:xfrm>
            <a:off x="407990" y="3390106"/>
            <a:ext cx="5338294" cy="2261394"/>
          </a:xfrm>
        </p:spPr>
        <p:txBody>
          <a:bodyPr vert="horz" lIns="0" tIns="0" rIns="0" bIns="0" numCol="1" rtlCol="0">
            <a:noAutofit/>
          </a:bodyPr>
          <a:lstStyle>
            <a:lvl1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b="0" kern="1200">
                <a:solidFill>
                  <a:schemeClr val="tx2"/>
                </a:solidFill>
                <a:latin typeface="+mn-lt"/>
                <a:ea typeface="+mn-ea"/>
                <a:cs typeface="+mn-cs"/>
              </a:defRPr>
            </a:lvl9pPr>
          </a:lstStyle>
          <a:p>
            <a:pPr algn="ctr">
              <a:spcBef>
                <a:spcPts val="600"/>
              </a:spcBef>
              <a:spcAft>
                <a:spcPts val="1000"/>
              </a:spcAft>
            </a:pPr>
            <a:r>
              <a:rPr lang="en-US" sz="2500">
                <a:solidFill>
                  <a:schemeClr val="bg2"/>
                </a:solidFill>
                <a:effectLst/>
              </a:rPr>
              <a:t>The University of Southern Queensland's innovative Virtual Work Integrated Learning (WIL) projects connect students with live, authentic industry experiences, conducted in an online environment.  </a:t>
            </a:r>
            <a:endParaRPr lang="en-AU" sz="2500">
              <a:solidFill>
                <a:schemeClr val="bg2"/>
              </a:solidFill>
              <a:effectLst/>
            </a:endParaRPr>
          </a:p>
        </p:txBody>
      </p:sp>
      <p:pic>
        <p:nvPicPr>
          <p:cNvPr id="3" name="Picture 2">
            <a:extLst>
              <a:ext uri="{FF2B5EF4-FFF2-40B4-BE49-F238E27FC236}">
                <a16:creationId xmlns:a16="http://schemas.microsoft.com/office/drawing/2014/main" id="{85F71C37-8E95-9E37-BE7E-33AFD71E7A5F}"/>
              </a:ext>
            </a:extLst>
          </p:cNvPr>
          <p:cNvPicPr>
            <a:picLocks noChangeAspect="1"/>
          </p:cNvPicPr>
          <p:nvPr/>
        </p:nvPicPr>
        <p:blipFill rotWithShape="1">
          <a:blip r:embed="rId3">
            <a:extLst>
              <a:ext uri="{28A0092B-C50C-407E-A947-70E740481C1C}">
                <a14:useLocalDpi xmlns:a14="http://schemas.microsoft.com/office/drawing/2010/main" val="0"/>
              </a:ext>
            </a:extLst>
          </a:blip>
          <a:srcRect l="5675" r="31924" b="-1"/>
          <a:stretch/>
        </p:blipFill>
        <p:spPr>
          <a:xfrm>
            <a:off x="6159388" y="404813"/>
            <a:ext cx="6032612" cy="6453187"/>
          </a:xfrm>
          <a:custGeom>
            <a:avLst/>
            <a:gdLst>
              <a:gd name="connsiteX0" fmla="*/ 1022432 w 6096001"/>
              <a:gd name="connsiteY0" fmla="*/ 0 h 6520995"/>
              <a:gd name="connsiteX1" fmla="*/ 6096001 w 6096001"/>
              <a:gd name="connsiteY1" fmla="*/ 0 h 6520995"/>
              <a:gd name="connsiteX2" fmla="*/ 6096001 w 6096001"/>
              <a:gd name="connsiteY2" fmla="*/ 6520995 h 6520995"/>
              <a:gd name="connsiteX3" fmla="*/ 0 w 6096001"/>
              <a:gd name="connsiteY3" fmla="*/ 6520995 h 6520995"/>
              <a:gd name="connsiteX4" fmla="*/ 0 w 6096001"/>
              <a:gd name="connsiteY4" fmla="*/ 1022931 h 6520995"/>
              <a:gd name="connsiteX5" fmla="*/ 1022432 w 6096001"/>
              <a:gd name="connsiteY5" fmla="*/ 0 h 6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6520995">
                <a:moveTo>
                  <a:pt x="1022432" y="0"/>
                </a:moveTo>
                <a:lnTo>
                  <a:pt x="6096001" y="0"/>
                </a:lnTo>
                <a:lnTo>
                  <a:pt x="6096001" y="6520995"/>
                </a:lnTo>
                <a:lnTo>
                  <a:pt x="0" y="6520995"/>
                </a:lnTo>
                <a:lnTo>
                  <a:pt x="0" y="1022931"/>
                </a:lnTo>
                <a:cubicBezTo>
                  <a:pt x="0" y="458014"/>
                  <a:pt x="457790" y="0"/>
                  <a:pt x="1022432" y="0"/>
                </a:cubicBezTo>
                <a:close/>
              </a:path>
            </a:pathLst>
          </a:custGeom>
          <a:noFill/>
        </p:spPr>
      </p:pic>
      <p:sp>
        <p:nvSpPr>
          <p:cNvPr id="9" name="Date Placeholder 4">
            <a:extLst>
              <a:ext uri="{FF2B5EF4-FFF2-40B4-BE49-F238E27FC236}">
                <a16:creationId xmlns:a16="http://schemas.microsoft.com/office/drawing/2014/main" id="{826EE73A-F63F-A7CC-CB2D-AC28A3F42A36}"/>
              </a:ext>
            </a:extLst>
          </p:cNvPr>
          <p:cNvSpPr>
            <a:spLocks noGrp="1"/>
          </p:cNvSpPr>
          <p:nvPr>
            <p:ph type="dt" sz="half" idx="15"/>
          </p:nvPr>
        </p:nvSpPr>
        <p:spPr>
          <a:xfrm>
            <a:off x="1718100" y="6270624"/>
            <a:ext cx="2160000" cy="360000"/>
          </a:xfrm>
        </p:spPr>
        <p:txBody>
          <a:bodyPr/>
          <a:lstStyle/>
          <a:p>
            <a:pPr>
              <a:spcAft>
                <a:spcPts val="600"/>
              </a:spcAft>
            </a:pPr>
            <a:r>
              <a:rPr lang="en-US"/>
              <a:t>Insert Date via Header &amp; Footer</a:t>
            </a:r>
            <a:endParaRPr lang="en-GB"/>
          </a:p>
        </p:txBody>
      </p:sp>
      <p:sp>
        <p:nvSpPr>
          <p:cNvPr id="11" name="Footer Placeholder 5">
            <a:extLst>
              <a:ext uri="{FF2B5EF4-FFF2-40B4-BE49-F238E27FC236}">
                <a16:creationId xmlns:a16="http://schemas.microsoft.com/office/drawing/2014/main" id="{BEFFC1B6-1DF0-43EB-074C-3D3FD48497BD}"/>
              </a:ext>
            </a:extLst>
          </p:cNvPr>
          <p:cNvSpPr>
            <a:spLocks noGrp="1"/>
          </p:cNvSpPr>
          <p:nvPr>
            <p:ph type="ftr" sz="quarter" idx="16"/>
          </p:nvPr>
        </p:nvSpPr>
        <p:spPr>
          <a:xfrm>
            <a:off x="3878100" y="6270624"/>
            <a:ext cx="7617912" cy="360000"/>
          </a:xfrm>
        </p:spPr>
        <p:txBody>
          <a:bodyPr/>
          <a:lstStyle/>
          <a:p>
            <a:pPr>
              <a:spcAft>
                <a:spcPts val="600"/>
              </a:spcAft>
            </a:pPr>
            <a:r>
              <a:rPr lang="en-GB"/>
              <a:t>University of Southern Queensland - Select 'Insert &gt; Header &amp; Footer'</a:t>
            </a:r>
          </a:p>
        </p:txBody>
      </p:sp>
      <p:sp>
        <p:nvSpPr>
          <p:cNvPr id="13" name="Slide Number Placeholder 6">
            <a:extLst>
              <a:ext uri="{FF2B5EF4-FFF2-40B4-BE49-F238E27FC236}">
                <a16:creationId xmlns:a16="http://schemas.microsoft.com/office/drawing/2014/main" id="{81CA6A89-7992-D51D-3D0E-0166931B2500}"/>
              </a:ext>
            </a:extLst>
          </p:cNvPr>
          <p:cNvSpPr>
            <a:spLocks noGrp="1"/>
          </p:cNvSpPr>
          <p:nvPr>
            <p:ph type="sldNum" sz="quarter" idx="17"/>
          </p:nvPr>
        </p:nvSpPr>
        <p:spPr>
          <a:xfrm>
            <a:off x="11496012" y="6270624"/>
            <a:ext cx="288000" cy="360000"/>
          </a:xfrm>
        </p:spPr>
        <p:txBody>
          <a:bodyPr/>
          <a:lstStyle/>
          <a:p>
            <a:pPr>
              <a:spcAft>
                <a:spcPts val="600"/>
              </a:spcAft>
            </a:pPr>
            <a:fld id="{F5AEA0E0-5CC6-4BD0-905C-A0021E419432}" type="slidenum">
              <a:rPr lang="en-GB" smtClean="0"/>
              <a:pPr>
                <a:spcAft>
                  <a:spcPts val="600"/>
                </a:spcAft>
              </a:pPr>
              <a:t>6</a:t>
            </a:fld>
            <a:endParaRPr lang="en-GB"/>
          </a:p>
        </p:txBody>
      </p:sp>
    </p:spTree>
    <p:extLst>
      <p:ext uri="{BB962C8B-B14F-4D97-AF65-F5344CB8AC3E}">
        <p14:creationId xmlns:p14="http://schemas.microsoft.com/office/powerpoint/2010/main" val="246390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82C8-0EFA-1D4C-87B6-5E8C7F520C3A}"/>
              </a:ext>
            </a:extLst>
          </p:cNvPr>
          <p:cNvSpPr>
            <a:spLocks noGrp="1"/>
          </p:cNvSpPr>
          <p:nvPr>
            <p:ph type="title"/>
          </p:nvPr>
        </p:nvSpPr>
        <p:spPr>
          <a:xfrm>
            <a:off x="570379" y="1502372"/>
            <a:ext cx="5338295" cy="877869"/>
          </a:xfrm>
        </p:spPr>
        <p:txBody>
          <a:bodyPr vert="horz" lIns="0" tIns="0" rIns="0" bIns="0" rtlCol="0" anchor="t" anchorCtr="0">
            <a:noAutofit/>
          </a:bodyPr>
          <a:lstStyle/>
          <a:p>
            <a:r>
              <a:rPr lang="en-GB" sz="4000"/>
              <a:t>Example Project Briefs</a:t>
            </a:r>
            <a:endParaRPr lang="en-GB" sz="4000">
              <a:cs typeface="Arial"/>
            </a:endParaRPr>
          </a:p>
        </p:txBody>
      </p:sp>
      <p:sp>
        <p:nvSpPr>
          <p:cNvPr id="2" name="Subtitle 1">
            <a:extLst>
              <a:ext uri="{FF2B5EF4-FFF2-40B4-BE49-F238E27FC236}">
                <a16:creationId xmlns:a16="http://schemas.microsoft.com/office/drawing/2014/main" id="{94E5317A-4927-9FCE-9ED0-3FBCEC9E83CC}"/>
              </a:ext>
            </a:extLst>
          </p:cNvPr>
          <p:cNvSpPr>
            <a:spLocks noGrp="1"/>
          </p:cNvSpPr>
          <p:nvPr>
            <p:ph type="subTitle" idx="1"/>
          </p:nvPr>
        </p:nvSpPr>
        <p:spPr>
          <a:xfrm>
            <a:off x="570382" y="2179542"/>
            <a:ext cx="5338294" cy="1440000"/>
          </a:xfrm>
        </p:spPr>
        <p:txBody>
          <a:bodyPr vert="horz" lIns="0" tIns="0" rIns="0" bIns="0" rtlCol="0" anchor="t">
            <a:noAutofit/>
          </a:bodyPr>
          <a:lstStyle/>
          <a:p>
            <a:r>
              <a:rPr lang="en-US" sz="1400" i="1">
                <a:solidFill>
                  <a:srgbClr val="2D2D2D"/>
                </a:solidFill>
                <a:cs typeface="Arial"/>
              </a:rPr>
              <a:t>"Our </a:t>
            </a:r>
            <a:r>
              <a:rPr lang="en-US" sz="1400" i="1" err="1">
                <a:solidFill>
                  <a:srgbClr val="2D2D2D"/>
                </a:solidFill>
                <a:cs typeface="Arial"/>
              </a:rPr>
              <a:t>organisation</a:t>
            </a:r>
            <a:r>
              <a:rPr lang="en-US" sz="1400" i="1">
                <a:solidFill>
                  <a:srgbClr val="2D2D2D"/>
                </a:solidFill>
                <a:cs typeface="Arial"/>
              </a:rPr>
              <a:t> currently lacks a comprehensive cybersecurity policy, leaving us vulnerable to potential cyber threats and data breaches. We need a robust policy in place to protect our sensitive information and ensure compliance with relevant regulations." </a:t>
            </a:r>
            <a:endParaRPr lang="en-US" sz="1400">
              <a:solidFill>
                <a:srgbClr val="2D2D2D"/>
              </a:solidFill>
              <a:cs typeface="Arial"/>
            </a:endParaRPr>
          </a:p>
          <a:p>
            <a:endParaRPr lang="en-US" sz="1400">
              <a:solidFill>
                <a:srgbClr val="2D2D2D"/>
              </a:solidFill>
              <a:cs typeface="Arial"/>
            </a:endParaRPr>
          </a:p>
          <a:p>
            <a:r>
              <a:rPr lang="en-US" sz="1400" i="1">
                <a:solidFill>
                  <a:srgbClr val="2D2D2D"/>
                </a:solidFill>
                <a:cs typeface="Arial"/>
              </a:rPr>
              <a:t>"Development of specific outcomes to support the data collection functionality of our existing mobile App."  </a:t>
            </a:r>
            <a:endParaRPr lang="en-US" sz="1400">
              <a:solidFill>
                <a:srgbClr val="2D2D2D"/>
              </a:solidFill>
              <a:cs typeface="Arial"/>
            </a:endParaRPr>
          </a:p>
          <a:p>
            <a:br>
              <a:rPr lang="en-US" sz="1400">
                <a:solidFill>
                  <a:srgbClr val="2D2D2D"/>
                </a:solidFill>
                <a:cs typeface="Arial"/>
              </a:rPr>
            </a:br>
            <a:r>
              <a:rPr lang="en-US" sz="1400" i="1">
                <a:solidFill>
                  <a:srgbClr val="2D2D2D"/>
                </a:solidFill>
                <a:cs typeface="Arial"/>
              </a:rPr>
              <a:t>"Improving web presence and visibility to build my business and customer base.“</a:t>
            </a:r>
            <a:endParaRPr lang="en-US" sz="1400">
              <a:solidFill>
                <a:srgbClr val="2D2D2D"/>
              </a:solidFill>
              <a:cs typeface="Arial"/>
            </a:endParaRPr>
          </a:p>
          <a:p>
            <a:endParaRPr lang="en-US" sz="1400">
              <a:solidFill>
                <a:srgbClr val="2D2D2D"/>
              </a:solidFill>
              <a:cs typeface="Arial"/>
            </a:endParaRPr>
          </a:p>
          <a:p>
            <a:r>
              <a:rPr lang="en-US" sz="1400" i="1">
                <a:solidFill>
                  <a:srgbClr val="2D2D2D"/>
                </a:solidFill>
                <a:cs typeface="Arial"/>
              </a:rPr>
              <a:t>"We need a process that enables better conversations with our staff, to ascertain development and support needs so they can be productive and achieve their career goals."</a:t>
            </a:r>
            <a:endParaRPr lang="en-US" sz="1400">
              <a:solidFill>
                <a:srgbClr val="2D2D2D"/>
              </a:solidFill>
              <a:cs typeface="Arial"/>
            </a:endParaRPr>
          </a:p>
          <a:p>
            <a:endParaRPr lang="en-US" sz="1400">
              <a:solidFill>
                <a:srgbClr val="2D2D2D"/>
              </a:solidFill>
              <a:cs typeface="Arial"/>
            </a:endParaRPr>
          </a:p>
          <a:p>
            <a:r>
              <a:rPr lang="en-US" sz="1400" i="1">
                <a:solidFill>
                  <a:srgbClr val="2D2D2D"/>
                </a:solidFill>
                <a:cs typeface="Arial"/>
              </a:rPr>
              <a:t>"Our </a:t>
            </a:r>
            <a:r>
              <a:rPr lang="en-US" sz="1400" i="1" err="1">
                <a:solidFill>
                  <a:srgbClr val="2D2D2D"/>
                </a:solidFill>
                <a:cs typeface="Arial"/>
              </a:rPr>
              <a:t>organisation</a:t>
            </a:r>
            <a:r>
              <a:rPr lang="en-US" sz="1400" i="1">
                <a:solidFill>
                  <a:srgbClr val="2D2D2D"/>
                </a:solidFill>
                <a:cs typeface="Arial"/>
              </a:rPr>
              <a:t> is about to enter a phase of strategic planning; we would like to update our Value Proposition for our customers to ensure they continue to benefit from our services."</a:t>
            </a:r>
            <a:endParaRPr lang="en-US" sz="1400">
              <a:solidFill>
                <a:srgbClr val="2D2D2D"/>
              </a:solidFill>
              <a:cs typeface="Arial"/>
            </a:endParaRPr>
          </a:p>
          <a:p>
            <a:endParaRPr lang="en-US" sz="1400">
              <a:solidFill>
                <a:srgbClr val="2D2D2D"/>
              </a:solidFill>
              <a:cs typeface="Arial"/>
            </a:endParaRPr>
          </a:p>
          <a:p>
            <a:endParaRPr lang="en-US" sz="1400">
              <a:solidFill>
                <a:srgbClr val="2D2D2D"/>
              </a:solidFill>
              <a:cs typeface="Arial"/>
            </a:endParaRPr>
          </a:p>
          <a:p>
            <a:endParaRPr lang="en-US" sz="1400">
              <a:solidFill>
                <a:srgbClr val="2D2D2D"/>
              </a:solidFill>
              <a:cs typeface="Arial"/>
            </a:endParaRPr>
          </a:p>
          <a:p>
            <a:endParaRPr lang="en-US" sz="1400">
              <a:solidFill>
                <a:srgbClr val="2D2D2D"/>
              </a:solidFill>
              <a:cs typeface="Arial"/>
            </a:endParaRPr>
          </a:p>
          <a:p>
            <a:endParaRPr lang="en-US">
              <a:cs typeface="Arial"/>
            </a:endParaRPr>
          </a:p>
        </p:txBody>
      </p:sp>
      <p:pic>
        <p:nvPicPr>
          <p:cNvPr id="7" name="Picture Placeholder 6" descr="A person standing next to a vehicle&#10;&#10;Description automatically generated">
            <a:extLst>
              <a:ext uri="{FF2B5EF4-FFF2-40B4-BE49-F238E27FC236}">
                <a16:creationId xmlns:a16="http://schemas.microsoft.com/office/drawing/2014/main" id="{90F0A08F-A512-50C9-D6FC-B730E00F4A11}"/>
              </a:ext>
            </a:extLst>
          </p:cNvPr>
          <p:cNvPicPr>
            <a:picLocks noGrp="1" noChangeAspect="1"/>
          </p:cNvPicPr>
          <p:nvPr>
            <p:ph type="pic" sz="quarter" idx="14"/>
          </p:nvPr>
        </p:nvPicPr>
        <p:blipFill>
          <a:blip r:embed="rId2"/>
          <a:srcRect t="2456" b="2456"/>
          <a:stretch/>
        </p:blipFill>
        <p:spPr/>
      </p:pic>
      <p:sp>
        <p:nvSpPr>
          <p:cNvPr id="15" name="Slide Number Placeholder 6">
            <a:extLst>
              <a:ext uri="{FF2B5EF4-FFF2-40B4-BE49-F238E27FC236}">
                <a16:creationId xmlns:a16="http://schemas.microsoft.com/office/drawing/2014/main" id="{831C5F4D-B239-7ACC-9BD0-79693043765C}"/>
              </a:ext>
            </a:extLst>
          </p:cNvPr>
          <p:cNvSpPr>
            <a:spLocks noGrp="1"/>
          </p:cNvSpPr>
          <p:nvPr>
            <p:ph type="sldNum" sz="quarter" idx="4294967295"/>
          </p:nvPr>
        </p:nvSpPr>
        <p:spPr>
          <a:xfrm>
            <a:off x="11904663" y="6270625"/>
            <a:ext cx="287337" cy="360363"/>
          </a:xfrm>
        </p:spPr>
        <p:txBody>
          <a:bodyPr vert="horz" lIns="0" tIns="0" rIns="0" bIns="0" rtlCol="0" anchor="ctr">
            <a:normAutofit/>
          </a:bodyPr>
          <a:lstStyle/>
          <a:p>
            <a:pPr>
              <a:spcAft>
                <a:spcPts val="600"/>
              </a:spcAft>
            </a:pPr>
            <a:fld id="{F5AEA0E0-5CC6-4BD0-905C-A0021E419432}" type="slidenum">
              <a:rPr lang="en-GB" smtClean="0"/>
              <a:pPr>
                <a:spcAft>
                  <a:spcPts val="600"/>
                </a:spcAft>
              </a:pPr>
              <a:t>7</a:t>
            </a:fld>
            <a:endParaRPr lang="en-GB"/>
          </a:p>
        </p:txBody>
      </p:sp>
    </p:spTree>
    <p:extLst>
      <p:ext uri="{BB962C8B-B14F-4D97-AF65-F5344CB8AC3E}">
        <p14:creationId xmlns:p14="http://schemas.microsoft.com/office/powerpoint/2010/main" val="284956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042F-9851-5233-8A81-8D0FDB89976B}"/>
              </a:ext>
            </a:extLst>
          </p:cNvPr>
          <p:cNvSpPr>
            <a:spLocks noGrp="1"/>
          </p:cNvSpPr>
          <p:nvPr>
            <p:ph type="title"/>
          </p:nvPr>
        </p:nvSpPr>
        <p:spPr>
          <a:xfrm>
            <a:off x="3083854" y="223499"/>
            <a:ext cx="7920000" cy="1152719"/>
          </a:xfrm>
        </p:spPr>
        <p:txBody>
          <a:bodyPr/>
          <a:lstStyle/>
          <a:p>
            <a:r>
              <a:rPr lang="en-AU" sz="4800"/>
              <a:t>Virtual WIL Courses</a:t>
            </a:r>
            <a:endParaRPr lang="en-AU" sz="4800">
              <a:cs typeface="Arial"/>
            </a:endParaRPr>
          </a:p>
        </p:txBody>
      </p:sp>
      <p:sp>
        <p:nvSpPr>
          <p:cNvPr id="5" name="TextBox 4">
            <a:extLst>
              <a:ext uri="{FF2B5EF4-FFF2-40B4-BE49-F238E27FC236}">
                <a16:creationId xmlns:a16="http://schemas.microsoft.com/office/drawing/2014/main" id="{C75CD78B-C763-9969-1A58-462A73F69D3A}"/>
              </a:ext>
            </a:extLst>
          </p:cNvPr>
          <p:cNvSpPr txBox="1"/>
          <p:nvPr/>
        </p:nvSpPr>
        <p:spPr>
          <a:xfrm>
            <a:off x="248326" y="1831437"/>
            <a:ext cx="2917371"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2000">
                <a:solidFill>
                  <a:schemeClr val="bg1"/>
                </a:solidFill>
                <a:cs typeface="Arial"/>
              </a:rPr>
              <a:t>The Industry Projects Team will help link your project to the appropriate Course.</a:t>
            </a:r>
          </a:p>
          <a:p>
            <a:pPr algn="ctr"/>
            <a:endParaRPr lang="en-AU" sz="2000">
              <a:solidFill>
                <a:schemeClr val="bg1"/>
              </a:solidFill>
              <a:cs typeface="Arial"/>
            </a:endParaRPr>
          </a:p>
          <a:p>
            <a:pPr algn="ctr"/>
            <a:endParaRPr lang="en-AU" sz="2000">
              <a:solidFill>
                <a:schemeClr val="bg1"/>
              </a:solidFill>
              <a:cs typeface="Arial"/>
            </a:endParaRPr>
          </a:p>
          <a:p>
            <a:pPr algn="ctr"/>
            <a:r>
              <a:rPr lang="en-AU" sz="2000">
                <a:solidFill>
                  <a:schemeClr val="bg1"/>
                </a:solidFill>
                <a:cs typeface="Arial"/>
              </a:rPr>
              <a:t>The Course Specification will show you the Learning Outcomes and Assessment students will undertake as they work through your project.</a:t>
            </a:r>
            <a:endParaRPr lang="en-GB" sz="2000">
              <a:solidFill>
                <a:schemeClr val="bg1"/>
              </a:solidFill>
              <a:cs typeface="Arial"/>
            </a:endParaRPr>
          </a:p>
          <a:p>
            <a:pPr algn="l"/>
            <a:endParaRPr lang="en-GB" sz="2000">
              <a:cs typeface="Arial"/>
            </a:endParaRPr>
          </a:p>
        </p:txBody>
      </p:sp>
      <p:graphicFrame>
        <p:nvGraphicFramePr>
          <p:cNvPr id="3" name="Table 2">
            <a:extLst>
              <a:ext uri="{FF2B5EF4-FFF2-40B4-BE49-F238E27FC236}">
                <a16:creationId xmlns:a16="http://schemas.microsoft.com/office/drawing/2014/main" id="{78EFC075-CF65-E134-55F3-2BF298BE226D}"/>
              </a:ext>
            </a:extLst>
          </p:cNvPr>
          <p:cNvGraphicFramePr>
            <a:graphicFrameLocks noGrp="1"/>
          </p:cNvGraphicFramePr>
          <p:nvPr>
            <p:extLst>
              <p:ext uri="{D42A27DB-BD31-4B8C-83A1-F6EECF244321}">
                <p14:modId xmlns:p14="http://schemas.microsoft.com/office/powerpoint/2010/main" val="2744645355"/>
              </p:ext>
            </p:extLst>
          </p:nvPr>
        </p:nvGraphicFramePr>
        <p:xfrm>
          <a:off x="3165698" y="1604596"/>
          <a:ext cx="8654828" cy="4480560"/>
        </p:xfrm>
        <a:graphic>
          <a:graphicData uri="http://schemas.openxmlformats.org/drawingml/2006/table">
            <a:tbl>
              <a:tblPr firstRow="1" bandRow="1">
                <a:tableStyleId>{5C22544A-7EE6-4342-B048-85BDC9FD1C3A}</a:tableStyleId>
              </a:tblPr>
              <a:tblGrid>
                <a:gridCol w="2269623">
                  <a:extLst>
                    <a:ext uri="{9D8B030D-6E8A-4147-A177-3AD203B41FA5}">
                      <a16:colId xmlns:a16="http://schemas.microsoft.com/office/drawing/2014/main" val="1650127741"/>
                    </a:ext>
                  </a:extLst>
                </a:gridCol>
                <a:gridCol w="2546629">
                  <a:extLst>
                    <a:ext uri="{9D8B030D-6E8A-4147-A177-3AD203B41FA5}">
                      <a16:colId xmlns:a16="http://schemas.microsoft.com/office/drawing/2014/main" val="2459809795"/>
                    </a:ext>
                  </a:extLst>
                </a:gridCol>
                <a:gridCol w="3838576">
                  <a:extLst>
                    <a:ext uri="{9D8B030D-6E8A-4147-A177-3AD203B41FA5}">
                      <a16:colId xmlns:a16="http://schemas.microsoft.com/office/drawing/2014/main" val="3545633715"/>
                    </a:ext>
                  </a:extLst>
                </a:gridCol>
              </a:tblGrid>
              <a:tr h="0">
                <a:tc>
                  <a:txBody>
                    <a:bodyPr/>
                    <a:lstStyle/>
                    <a:p>
                      <a:pPr marL="0" algn="l" rtl="0" eaLnBrk="1" fontAlgn="ctr" latinLnBrk="0" hangingPunct="1">
                        <a:spcBef>
                          <a:spcPts val="0"/>
                        </a:spcBef>
                        <a:spcAft>
                          <a:spcPts val="0"/>
                        </a:spcAft>
                      </a:pPr>
                      <a:r>
                        <a:rPr lang="en-GB" sz="1100" b="1" i="0" u="none" strike="noStrike" kern="1200" dirty="0">
                          <a:solidFill>
                            <a:srgbClr val="2D2D2D"/>
                          </a:solidFill>
                          <a:effectLst/>
                          <a:latin typeface="Arial"/>
                        </a:rPr>
                        <a:t>Course Code</a:t>
                      </a:r>
                      <a:endParaRPr lang="en-GB" sz="1800" b="0" i="0" u="none" strike="noStrike" dirty="0">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B448"/>
                    </a:solidFill>
                  </a:tcPr>
                </a:tc>
                <a:tc>
                  <a:txBody>
                    <a:bodyPr/>
                    <a:lstStyle/>
                    <a:p>
                      <a:pPr marL="0" algn="l" rtl="0" eaLnBrk="1" fontAlgn="ctr" latinLnBrk="0" hangingPunct="1">
                        <a:spcBef>
                          <a:spcPts val="0"/>
                        </a:spcBef>
                        <a:spcAft>
                          <a:spcPts val="0"/>
                        </a:spcAft>
                      </a:pPr>
                      <a:r>
                        <a:rPr lang="en-GB" sz="1100" b="1" i="0" u="none" strike="noStrike" kern="1200" dirty="0">
                          <a:solidFill>
                            <a:srgbClr val="2D2D2D"/>
                          </a:solidFill>
                          <a:effectLst/>
                          <a:latin typeface="Arial"/>
                          <a:ea typeface="+mn-ea"/>
                          <a:cs typeface="+mn-cs"/>
                        </a:rPr>
                        <a:t>Discipline</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B448"/>
                    </a:solidFill>
                  </a:tcPr>
                </a:tc>
                <a:tc>
                  <a:txBody>
                    <a:bodyPr/>
                    <a:lstStyle/>
                    <a:p>
                      <a:pPr marL="0" algn="l" rtl="0" eaLnBrk="1" fontAlgn="ctr" latinLnBrk="0" hangingPunct="1">
                        <a:spcBef>
                          <a:spcPts val="0"/>
                        </a:spcBef>
                        <a:spcAft>
                          <a:spcPts val="0"/>
                        </a:spcAft>
                      </a:pPr>
                      <a:r>
                        <a:rPr lang="en-GB" sz="1100" b="1" i="0" u="none" strike="noStrike" kern="1200">
                          <a:solidFill>
                            <a:srgbClr val="2D2D2D"/>
                          </a:solidFill>
                          <a:effectLst/>
                          <a:latin typeface="Arial"/>
                        </a:rPr>
                        <a:t>Course Name</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B448"/>
                    </a:solidFill>
                  </a:tcPr>
                </a:tc>
                <a:extLst>
                  <a:ext uri="{0D108BD9-81ED-4DB2-BD59-A6C34878D82A}">
                    <a16:rowId xmlns:a16="http://schemas.microsoft.com/office/drawing/2014/main" val="667454294"/>
                  </a:ext>
                </a:extLst>
              </a:tr>
              <a:tr h="0">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rPr>
                        <a:t>AGR2209</a:t>
                      </a:r>
                      <a:endParaRPr lang="en-GB" sz="1800" b="0" i="0" u="none" strike="noStrike" dirty="0">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Agriculture</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4"/>
                        </a:rPr>
                        <a:t>Innovation and Entrepreneurship in Agriculture</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2652259099"/>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CIS6001</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Business Technology</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5"/>
                        </a:rPr>
                        <a:t>Technology Entrepreneurship</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737696298"/>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CIS6501</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Business Technology</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6"/>
                        </a:rPr>
                        <a:t>Advanced Information Systems Project</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4272005325"/>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CIS6720</a:t>
                      </a:r>
                      <a:endParaRPr lang="en-GB" sz="1800" b="0" i="0" u="none" strike="noStrike">
                        <a:effectLst/>
                        <a:latin typeface="Arial" panose="020B0604020202020204" pitchFamily="34" charset="0"/>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Business Technology</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7"/>
                        </a:rPr>
                        <a:t>Cyber Security Project</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142987290"/>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CSC3600</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ICT</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8"/>
                        </a:rPr>
                        <a:t>ICT Professional Project</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2457004228"/>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CSC6200</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ICT</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9"/>
                        </a:rPr>
                        <a:t>Advanced ICT Professional Project</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303331904"/>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MGT3303</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Business</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hlinkClick r:id="rId10"/>
                        </a:rPr>
                        <a:t>The Equipped Graduate</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3034276759"/>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CIS5102</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Business Technology</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sng" strike="noStrike" kern="1200">
                          <a:solidFill>
                            <a:srgbClr val="0070C0"/>
                          </a:solidFill>
                          <a:effectLst/>
                          <a:latin typeface="Arial"/>
                        </a:rPr>
                        <a:t>Navigating the Digital Revolution</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2855889656"/>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HAC3001</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Humanities and Communication</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lvl="0" algn="l">
                        <a:spcBef>
                          <a:spcPts val="0"/>
                        </a:spcBef>
                        <a:spcAft>
                          <a:spcPts val="0"/>
                        </a:spcAft>
                        <a:buNone/>
                      </a:pPr>
                      <a:r>
                        <a:rPr lang="en-AU" sz="1100" b="0" i="0" u="none" strike="noStrike" kern="1200" noProof="0">
                          <a:solidFill>
                            <a:srgbClr val="2D2D2D"/>
                          </a:solidFill>
                          <a:effectLst/>
                          <a:hlinkClick r:id="rId11"/>
                        </a:rPr>
                        <a:t>The Emerging Professional</a:t>
                      </a:r>
                      <a:endParaRPr lang="en-US"/>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103874538"/>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CSC6205</a:t>
                      </a:r>
                      <a:endParaRPr lang="en-GB"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Data Science</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AU" sz="1100" b="0" i="0" u="none" strike="noStrike" kern="1200">
                          <a:solidFill>
                            <a:srgbClr val="2D2D2D"/>
                          </a:solidFill>
                          <a:effectLst/>
                          <a:latin typeface="Arial"/>
                          <a:hlinkClick r:id="rId12"/>
                        </a:rPr>
                        <a:t>Applied Analytics</a:t>
                      </a:r>
                      <a:endParaRPr lang="en-AU"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3147803372"/>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CIS6025</a:t>
                      </a:r>
                      <a:endParaRPr lang="en-GB" sz="1800" b="0" i="0" u="none" strike="noStrike">
                        <a:effectLst/>
                        <a:latin typeface="Arial" panose="020B0604020202020204" pitchFamily="34" charset="0"/>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Data Science</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fr-FR" sz="1100" b="0" i="0" u="none" strike="noStrike" kern="1200">
                          <a:solidFill>
                            <a:srgbClr val="2D2D2D"/>
                          </a:solidFill>
                          <a:effectLst/>
                          <a:latin typeface="Arial"/>
                          <a:hlinkClick r:id="rId13"/>
                        </a:rPr>
                        <a:t>Big Data Visualisation</a:t>
                      </a:r>
                      <a:endParaRPr lang="fr-FR" sz="1800" b="0" i="0" u="none" strike="noStrike">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1491124778"/>
                  </a:ext>
                </a:extLst>
              </a:tr>
              <a:tr h="0">
                <a:tc>
                  <a:txBody>
                    <a:bodyPr/>
                    <a:lstStyle/>
                    <a:p>
                      <a:pPr marL="0" algn="l" rtl="0" eaLnBrk="1" fontAlgn="ctr" latinLnBrk="0" hangingPunct="1">
                        <a:spcBef>
                          <a:spcPts val="0"/>
                        </a:spcBef>
                        <a:spcAft>
                          <a:spcPts val="0"/>
                        </a:spcAft>
                      </a:pPr>
                      <a:r>
                        <a:rPr lang="en-GB" sz="1100" b="0" i="0" u="none" strike="noStrike" kern="1200">
                          <a:solidFill>
                            <a:srgbClr val="2D2D2D"/>
                          </a:solidFill>
                          <a:effectLst/>
                          <a:latin typeface="Arial"/>
                        </a:rPr>
                        <a:t>ENP4111</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Engineering</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tc>
                  <a:txBody>
                    <a:bodyPr/>
                    <a:lstStyle/>
                    <a:p>
                      <a:pPr marL="0" lvl="0" algn="l">
                        <a:spcBef>
                          <a:spcPts val="0"/>
                        </a:spcBef>
                        <a:spcAft>
                          <a:spcPts val="0"/>
                        </a:spcAft>
                        <a:buNone/>
                      </a:pPr>
                      <a:r>
                        <a:rPr lang="en-AU" sz="1100" b="0" i="0" u="none" strike="noStrike" kern="1200" noProof="0">
                          <a:solidFill>
                            <a:srgbClr val="2D2D2D"/>
                          </a:solidFill>
                          <a:effectLst/>
                          <a:hlinkClick r:id="rId14"/>
                        </a:rPr>
                        <a:t>Professional Engineer Research Project</a:t>
                      </a:r>
                      <a:endParaRPr lang="en-US"/>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0"/>
                    </a:solidFill>
                  </a:tcPr>
                </a:tc>
                <a:extLst>
                  <a:ext uri="{0D108BD9-81ED-4DB2-BD59-A6C34878D82A}">
                    <a16:rowId xmlns:a16="http://schemas.microsoft.com/office/drawing/2014/main" val="1895427328"/>
                  </a:ext>
                </a:extLst>
              </a:tr>
              <a:tr h="0">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rPr>
                        <a:t>SBE4402</a:t>
                      </a:r>
                      <a:endParaRPr lang="en-GB" sz="1800" b="0" i="0" u="none" strike="noStrike" dirty="0">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GB" sz="1100" b="0" i="0" u="none" strike="noStrike" kern="1200" dirty="0">
                          <a:solidFill>
                            <a:srgbClr val="2D2D2D"/>
                          </a:solidFill>
                          <a:effectLst/>
                          <a:latin typeface="Arial"/>
                          <a:ea typeface="+mn-ea"/>
                          <a:cs typeface="+mn-cs"/>
                        </a:rPr>
                        <a:t>Surveying and Built Environment</a:t>
                      </a: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tc>
                  <a:txBody>
                    <a:bodyPr/>
                    <a:lstStyle/>
                    <a:p>
                      <a:pPr marL="0" algn="l" rtl="0" eaLnBrk="1" fontAlgn="ctr" latinLnBrk="0" hangingPunct="1">
                        <a:spcBef>
                          <a:spcPts val="0"/>
                        </a:spcBef>
                        <a:spcAft>
                          <a:spcPts val="0"/>
                        </a:spcAft>
                      </a:pPr>
                      <a:r>
                        <a:rPr lang="en-AU" sz="1100" b="0" i="0" u="none" strike="noStrike" kern="1200" dirty="0">
                          <a:solidFill>
                            <a:srgbClr val="2D2D2D"/>
                          </a:solidFill>
                          <a:effectLst/>
                          <a:latin typeface="Arial"/>
                          <a:hlinkClick r:id="rId15"/>
                        </a:rPr>
                        <a:t>Research Project</a:t>
                      </a:r>
                      <a:endParaRPr lang="en-AU" sz="1800" b="0" i="0" u="none" strike="noStrike" dirty="0">
                        <a:effectLst/>
                        <a:latin typeface="Arial"/>
                      </a:endParaRPr>
                    </a:p>
                  </a:txBody>
                  <a:tcPr marL="76200" marR="152400" marT="76200" marB="762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9"/>
                    </a:solidFill>
                  </a:tcPr>
                </a:tc>
                <a:extLst>
                  <a:ext uri="{0D108BD9-81ED-4DB2-BD59-A6C34878D82A}">
                    <a16:rowId xmlns:a16="http://schemas.microsoft.com/office/drawing/2014/main" val="1309133369"/>
                  </a:ext>
                </a:extLst>
              </a:tr>
            </a:tbl>
          </a:graphicData>
        </a:graphic>
      </p:graphicFrame>
    </p:spTree>
    <p:extLst>
      <p:ext uri="{BB962C8B-B14F-4D97-AF65-F5344CB8AC3E}">
        <p14:creationId xmlns:p14="http://schemas.microsoft.com/office/powerpoint/2010/main" val="31923679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226B86-17C7-37FF-E616-8B14585E57A6}"/>
              </a:ext>
            </a:extLst>
          </p:cNvPr>
          <p:cNvSpPr txBox="1">
            <a:spLocks/>
          </p:cNvSpPr>
          <p:nvPr/>
        </p:nvSpPr>
        <p:spPr>
          <a:xfrm>
            <a:off x="3456799" y="404987"/>
            <a:ext cx="7920000" cy="87386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400" kern="1200">
                <a:solidFill>
                  <a:schemeClr val="bg1"/>
                </a:solidFill>
                <a:latin typeface="+mj-lt"/>
                <a:ea typeface="+mj-ea"/>
                <a:cs typeface="+mj-cs"/>
              </a:defRPr>
            </a:lvl1pPr>
          </a:lstStyle>
          <a:p>
            <a:r>
              <a:rPr lang="en-US" sz="5400"/>
              <a:t>UniSQ Course Projects </a:t>
            </a:r>
            <a:endParaRPr lang="en-US" sz="4400"/>
          </a:p>
        </p:txBody>
      </p:sp>
      <p:sp>
        <p:nvSpPr>
          <p:cNvPr id="7" name="Rectangle: Rounded Corners 6">
            <a:extLst>
              <a:ext uri="{FF2B5EF4-FFF2-40B4-BE49-F238E27FC236}">
                <a16:creationId xmlns:a16="http://schemas.microsoft.com/office/drawing/2014/main" id="{3291BA96-8794-FFED-F698-8B25C3A11D41}"/>
              </a:ext>
            </a:extLst>
          </p:cNvPr>
          <p:cNvSpPr/>
          <p:nvPr/>
        </p:nvSpPr>
        <p:spPr>
          <a:xfrm>
            <a:off x="254522" y="1864151"/>
            <a:ext cx="5693789" cy="489486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285750" indent="-285750" algn="ctr">
              <a:buFont typeface="Wingdings" panose="05000000000000000000" pitchFamily="2" charset="2"/>
              <a:buChar char="v"/>
            </a:pPr>
            <a:r>
              <a:rPr lang="en-AU" sz="1800" b="1" dirty="0">
                <a:effectLst/>
                <a:latin typeface="Arial"/>
                <a:ea typeface="Arial" panose="020B0604020202020204" pitchFamily="34" charset="0"/>
                <a:cs typeface="Arial"/>
              </a:rPr>
              <a:t>Big Data Visualisation Projects</a:t>
            </a:r>
          </a:p>
          <a:p>
            <a:pPr algn="ctr"/>
            <a:r>
              <a:rPr lang="en-AU" sz="1800" dirty="0">
                <a:effectLst/>
                <a:latin typeface="Arial"/>
                <a:ea typeface="Arial" panose="020B0604020202020204" pitchFamily="34" charset="0"/>
                <a:cs typeface="Arial"/>
              </a:rPr>
              <a:t>Showcasing data and statistics</a:t>
            </a:r>
          </a:p>
          <a:p>
            <a:pPr algn="ctr"/>
            <a:r>
              <a:rPr lang="en-AU" dirty="0">
                <a:latin typeface="Arial"/>
                <a:ea typeface="Arial" panose="020B0604020202020204" pitchFamily="34" charset="0"/>
                <a:cs typeface="Arial"/>
              </a:rPr>
              <a:t>Visualising data and determining trends</a:t>
            </a:r>
            <a:endParaRPr lang="en-AU" sz="1800" dirty="0">
              <a:effectLst/>
              <a:latin typeface="Arial"/>
              <a:ea typeface="Arial" panose="020B0604020202020204" pitchFamily="34" charset="0"/>
              <a:cs typeface="Arial"/>
            </a:endParaRPr>
          </a:p>
          <a:p>
            <a:pPr algn="ctr"/>
            <a:endParaRPr lang="en-AU" b="1">
              <a:latin typeface="Arial" panose="020B0604020202020204" pitchFamily="34" charset="0"/>
              <a:ea typeface="Arial" panose="020B0604020202020204" pitchFamily="34" charset="0"/>
              <a:cs typeface="Arial" panose="020B0604020202020204" pitchFamily="34" charset="0"/>
            </a:endParaRPr>
          </a:p>
          <a:p>
            <a:pPr marL="285750" indent="-285750" algn="ctr">
              <a:buFont typeface="Wingdings" panose="05000000000000000000" pitchFamily="2" charset="2"/>
              <a:buChar char="v"/>
            </a:pPr>
            <a:r>
              <a:rPr lang="en-AU" sz="1800" b="1" dirty="0">
                <a:effectLst/>
                <a:latin typeface="Arial"/>
                <a:ea typeface="Arial" panose="020B0604020202020204" pitchFamily="34" charset="0"/>
                <a:cs typeface="Arial"/>
              </a:rPr>
              <a:t>Cyber Security Projects</a:t>
            </a:r>
          </a:p>
          <a:p>
            <a:pPr algn="ctr"/>
            <a:r>
              <a:rPr lang="en-AU" dirty="0">
                <a:latin typeface="Arial"/>
                <a:ea typeface="Arial" panose="020B0604020202020204" pitchFamily="34" charset="0"/>
                <a:cs typeface="Arial"/>
              </a:rPr>
              <a:t>Policy and procedure development </a:t>
            </a:r>
          </a:p>
          <a:p>
            <a:pPr algn="ctr"/>
            <a:r>
              <a:rPr lang="en-AU" sz="1800" dirty="0">
                <a:effectLst/>
                <a:latin typeface="Arial"/>
                <a:ea typeface="Arial" panose="020B0604020202020204" pitchFamily="34" charset="0"/>
                <a:cs typeface="Arial"/>
              </a:rPr>
              <a:t>Penetration Testing</a:t>
            </a:r>
          </a:p>
          <a:p>
            <a:pPr algn="ctr"/>
            <a:endParaRPr lang="en-AU" b="1" dirty="0">
              <a:latin typeface="Arial" panose="020B0604020202020204" pitchFamily="34" charset="0"/>
              <a:ea typeface="Arial" panose="020B0604020202020204" pitchFamily="34" charset="0"/>
              <a:cs typeface="Arial" panose="020B0604020202020204" pitchFamily="34" charset="0"/>
            </a:endParaRPr>
          </a:p>
          <a:p>
            <a:pPr marL="285750" indent="-285750" algn="ctr">
              <a:buFont typeface="Wingdings" panose="05000000000000000000" pitchFamily="2" charset="2"/>
              <a:buChar char="v"/>
            </a:pPr>
            <a:r>
              <a:rPr lang="en-AU" sz="1800" b="1" dirty="0">
                <a:effectLst/>
                <a:latin typeface="Arial"/>
                <a:ea typeface="Arial" panose="020B0604020202020204" pitchFamily="34" charset="0"/>
                <a:cs typeface="Arial"/>
              </a:rPr>
              <a:t>Humanities and Communication –</a:t>
            </a:r>
            <a:r>
              <a:rPr lang="en-AU" b="1" dirty="0">
                <a:latin typeface="Arial"/>
                <a:ea typeface="Arial" panose="020B0604020202020204" pitchFamily="34" charset="0"/>
                <a:cs typeface="Arial"/>
              </a:rPr>
              <a:t> </a:t>
            </a:r>
            <a:endParaRPr lang="en-AU" sz="1800" b="1" dirty="0">
              <a:effectLst/>
              <a:latin typeface="Arial" panose="020B0604020202020204" pitchFamily="34" charset="0"/>
              <a:ea typeface="Arial" panose="020B0604020202020204" pitchFamily="34" charset="0"/>
              <a:cs typeface="Arial" panose="020B0604020202020204" pitchFamily="34" charset="0"/>
            </a:endParaRPr>
          </a:p>
          <a:p>
            <a:pPr algn="ctr"/>
            <a:r>
              <a:rPr lang="en-AU" sz="1800" b="1" dirty="0">
                <a:effectLst/>
                <a:latin typeface="Arial"/>
                <a:ea typeface="Arial" panose="020B0604020202020204" pitchFamily="34" charset="0"/>
                <a:cs typeface="Arial"/>
              </a:rPr>
              <a:t>The Emerging Professional</a:t>
            </a:r>
          </a:p>
          <a:p>
            <a:pPr algn="ctr"/>
            <a:r>
              <a:rPr lang="en-AU"/>
              <a:t>Anthropology, Archaeology, and History</a:t>
            </a:r>
            <a:r>
              <a:rPr lang="en-AU" dirty="0"/>
              <a:t> </a:t>
            </a:r>
            <a:endParaRPr lang="en-AU" dirty="0">
              <a:cs typeface="Arial"/>
            </a:endParaRPr>
          </a:p>
          <a:p>
            <a:pPr algn="ctr"/>
            <a:r>
              <a:rPr lang="en-AU"/>
              <a:t>English Literature and Creative Writing</a:t>
            </a:r>
            <a:r>
              <a:rPr lang="en-AU" dirty="0"/>
              <a:t> </a:t>
            </a:r>
            <a:endParaRPr lang="en-AU" dirty="0">
              <a:cs typeface="Arial"/>
            </a:endParaRPr>
          </a:p>
          <a:p>
            <a:pPr algn="ctr"/>
            <a:r>
              <a:rPr lang="en-AU"/>
              <a:t>International Relations and Social Justice Entrepreneurship</a:t>
            </a:r>
          </a:p>
        </p:txBody>
      </p:sp>
      <p:sp>
        <p:nvSpPr>
          <p:cNvPr id="15" name="Rectangle: Rounded Corners 14">
            <a:extLst>
              <a:ext uri="{FF2B5EF4-FFF2-40B4-BE49-F238E27FC236}">
                <a16:creationId xmlns:a16="http://schemas.microsoft.com/office/drawing/2014/main" id="{CC888F4F-C4F5-8118-2B29-C4C75B9C134B}"/>
              </a:ext>
            </a:extLst>
          </p:cNvPr>
          <p:cNvSpPr/>
          <p:nvPr/>
        </p:nvSpPr>
        <p:spPr>
          <a:xfrm>
            <a:off x="6243691" y="1864151"/>
            <a:ext cx="5693789" cy="489486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285750" indent="-285750" algn="ctr">
              <a:buFont typeface="Wingdings" panose="05000000000000000000" pitchFamily="2" charset="2"/>
              <a:buChar char="v"/>
            </a:pPr>
            <a:r>
              <a:rPr lang="en-AU" sz="1800" b="1" dirty="0">
                <a:effectLst/>
                <a:latin typeface="Arial"/>
                <a:ea typeface="Arial" panose="020B0604020202020204" pitchFamily="34" charset="0"/>
                <a:cs typeface="Arial"/>
              </a:rPr>
              <a:t>Information Systems –</a:t>
            </a:r>
            <a:r>
              <a:rPr lang="en-AU" b="1" dirty="0">
                <a:latin typeface="Arial"/>
                <a:ea typeface="Arial" panose="020B0604020202020204" pitchFamily="34" charset="0"/>
                <a:cs typeface="Arial"/>
              </a:rPr>
              <a:t> </a:t>
            </a:r>
            <a:endParaRPr lang="en-AU" sz="1800" b="1">
              <a:effectLst/>
              <a:latin typeface="Arial" panose="020B0604020202020204" pitchFamily="34" charset="0"/>
              <a:ea typeface="Arial" panose="020B0604020202020204" pitchFamily="34" charset="0"/>
            </a:endParaRPr>
          </a:p>
          <a:p>
            <a:pPr algn="ctr"/>
            <a:r>
              <a:rPr lang="en-AU" sz="1800" b="1" dirty="0">
                <a:effectLst/>
                <a:latin typeface="Arial"/>
                <a:ea typeface="Arial" panose="020B0604020202020204" pitchFamily="34" charset="0"/>
                <a:cs typeface="Arial"/>
              </a:rPr>
              <a:t>ICT Professional Projects</a:t>
            </a:r>
          </a:p>
          <a:p>
            <a:pPr algn="ctr"/>
            <a:r>
              <a:rPr lang="en-AU"/>
              <a:t>Technology Entrepreneurship</a:t>
            </a:r>
            <a:endParaRPr lang="en-AU" dirty="0">
              <a:cs typeface="Arial"/>
            </a:endParaRPr>
          </a:p>
          <a:p>
            <a:pPr algn="ctr"/>
            <a:r>
              <a:rPr lang="en-AU"/>
              <a:t>Networking and Cyber Security Major</a:t>
            </a:r>
            <a:endParaRPr lang="en-AU" dirty="0">
              <a:cs typeface="Arial"/>
            </a:endParaRPr>
          </a:p>
          <a:p>
            <a:pPr algn="ctr"/>
            <a:r>
              <a:rPr lang="en-AU"/>
              <a:t>Software Application Development Specialisation</a:t>
            </a:r>
            <a:endParaRPr lang="en-AU" dirty="0">
              <a:cs typeface="Arial"/>
            </a:endParaRPr>
          </a:p>
          <a:p>
            <a:pPr algn="ctr"/>
            <a:r>
              <a:rPr lang="en-AU"/>
              <a:t>Network Engineering Specialisation</a:t>
            </a:r>
            <a:endParaRPr lang="en-AU" dirty="0">
              <a:cs typeface="Arial"/>
            </a:endParaRPr>
          </a:p>
          <a:p>
            <a:pPr algn="ctr"/>
            <a:r>
              <a:rPr lang="en-AU"/>
              <a:t>Data Science or others Specialisation</a:t>
            </a:r>
            <a:endParaRPr lang="en-AU" dirty="0">
              <a:cs typeface="Arial"/>
            </a:endParaRPr>
          </a:p>
          <a:p>
            <a:pPr algn="ctr"/>
            <a:endParaRPr lang="en-AU"/>
          </a:p>
          <a:p>
            <a:pPr marL="285750" indent="-285750" algn="ctr">
              <a:buFont typeface="Wingdings" panose="05000000000000000000" pitchFamily="2" charset="2"/>
              <a:buChar char="v"/>
            </a:pPr>
            <a:r>
              <a:rPr lang="en-AU" sz="1800" b="1" dirty="0">
                <a:effectLst/>
                <a:latin typeface="Arial"/>
                <a:ea typeface="Arial" panose="020B0604020202020204" pitchFamily="34" charset="0"/>
                <a:cs typeface="Arial"/>
              </a:rPr>
              <a:t>Engineering –</a:t>
            </a:r>
            <a:r>
              <a:rPr lang="en-AU" b="1" dirty="0">
                <a:latin typeface="Arial"/>
                <a:ea typeface="Arial" panose="020B0604020202020204" pitchFamily="34" charset="0"/>
                <a:cs typeface="Arial"/>
              </a:rPr>
              <a:t> </a:t>
            </a:r>
            <a:endParaRPr lang="en-AU" sz="1800" b="1" dirty="0">
              <a:effectLst/>
              <a:latin typeface="Arial" panose="020B0604020202020204" pitchFamily="34" charset="0"/>
              <a:ea typeface="Arial" panose="020B0604020202020204" pitchFamily="34" charset="0"/>
              <a:cs typeface="Arial" panose="020B0604020202020204" pitchFamily="34" charset="0"/>
            </a:endParaRPr>
          </a:p>
          <a:p>
            <a:pPr algn="ctr"/>
            <a:r>
              <a:rPr lang="en-AU" sz="1800" b="1" dirty="0">
                <a:effectLst/>
                <a:latin typeface="Arial"/>
                <a:ea typeface="Arial" panose="020B0604020202020204" pitchFamily="34" charset="0"/>
                <a:cs typeface="Arial"/>
              </a:rPr>
              <a:t>Final Year Professional Research Projects</a:t>
            </a:r>
            <a:r>
              <a:rPr lang="en-AU" b="1" dirty="0">
                <a:latin typeface="Arial"/>
                <a:ea typeface="Arial" panose="020B0604020202020204" pitchFamily="34" charset="0"/>
                <a:cs typeface="Arial"/>
              </a:rPr>
              <a:t> </a:t>
            </a:r>
            <a:endParaRPr lang="en-AU" sz="1800" b="1" dirty="0">
              <a:effectLst/>
              <a:latin typeface="Arial" panose="020B0604020202020204" pitchFamily="34" charset="0"/>
              <a:ea typeface="Arial" panose="020B0604020202020204" pitchFamily="34" charset="0"/>
              <a:cs typeface="Arial" panose="020B0604020202020204" pitchFamily="34" charset="0"/>
            </a:endParaRPr>
          </a:p>
          <a:p>
            <a:pPr algn="ctr"/>
            <a:r>
              <a:rPr lang="en-AU"/>
              <a:t>All discipline areas</a:t>
            </a:r>
            <a:r>
              <a:rPr lang="en-AU" dirty="0"/>
              <a:t> </a:t>
            </a:r>
            <a:endParaRPr lang="en-AU" dirty="0">
              <a:cs typeface="Arial"/>
            </a:endParaRPr>
          </a:p>
          <a:p>
            <a:pPr algn="ctr"/>
            <a:endParaRPr lang="en-AU"/>
          </a:p>
          <a:p>
            <a:pPr marL="285750" indent="-285750" algn="ctr">
              <a:buFont typeface="Wingdings" panose="05000000000000000000" pitchFamily="2" charset="2"/>
              <a:buChar char="v"/>
            </a:pPr>
            <a:r>
              <a:rPr lang="en-AU" b="1"/>
              <a:t>Surveying and the Built Environment - Final Year Professional Research Projects</a:t>
            </a:r>
          </a:p>
          <a:p>
            <a:pPr algn="ctr"/>
            <a:r>
              <a:rPr lang="en-AU"/>
              <a:t>All discipline areas </a:t>
            </a:r>
          </a:p>
        </p:txBody>
      </p:sp>
    </p:spTree>
    <p:extLst>
      <p:ext uri="{BB962C8B-B14F-4D97-AF65-F5344CB8AC3E}">
        <p14:creationId xmlns:p14="http://schemas.microsoft.com/office/powerpoint/2010/main" val="609089405"/>
      </p:ext>
    </p:extLst>
  </p:cSld>
  <p:clrMapOvr>
    <a:masterClrMapping/>
  </p:clrMapOvr>
</p:sld>
</file>

<file path=ppt/theme/theme1.xml><?xml version="1.0" encoding="utf-8"?>
<a:theme xmlns:a="http://schemas.openxmlformats.org/drawingml/2006/main" name="University of Southern Queensland">
  <a:themeElements>
    <a:clrScheme name="UniSQ-PPT">
      <a:dk1>
        <a:srgbClr val="2D2D2D"/>
      </a:dk1>
      <a:lt1>
        <a:srgbClr val="FFFFFF"/>
      </a:lt1>
      <a:dk2>
        <a:srgbClr val="3C2D4D"/>
      </a:dk2>
      <a:lt2>
        <a:srgbClr val="FFB448"/>
      </a:lt2>
      <a:accent1>
        <a:srgbClr val="3C2D4D"/>
      </a:accent1>
      <a:accent2>
        <a:srgbClr val="CC3B40"/>
      </a:accent2>
      <a:accent3>
        <a:srgbClr val="FFE9DD"/>
      </a:accent3>
      <a:accent4>
        <a:srgbClr val="DDDCD7"/>
      </a:accent4>
      <a:accent5>
        <a:srgbClr val="B4AEA7"/>
      </a:accent5>
      <a:accent6>
        <a:srgbClr val="6E696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SQ-PowerPoint 16x9 template" id="{3568BDA8-76DE-BC4F-8ED6-1248708982BD}" vid="{28F16123-0378-634A-AFA4-098A5ED6BC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E51329390CA24287F3D19AEFFFE33B" ma:contentTypeVersion="15" ma:contentTypeDescription="Create a new document." ma:contentTypeScope="" ma:versionID="8e8304fa8d450efd47fcc0b8bf40f1a1">
  <xsd:schema xmlns:xsd="http://www.w3.org/2001/XMLSchema" xmlns:xs="http://www.w3.org/2001/XMLSchema" xmlns:p="http://schemas.microsoft.com/office/2006/metadata/properties" xmlns:ns2="c6251c7f-1dcc-4246-a437-439b5a9c41d3" xmlns:ns3="f7c68977-dd09-4aef-8d79-9c136efc9ab8" targetNamespace="http://schemas.microsoft.com/office/2006/metadata/properties" ma:root="true" ma:fieldsID="8adeae7fff568cad0d646f8ab55683eb" ns2:_="" ns3:_="">
    <xsd:import namespace="c6251c7f-1dcc-4246-a437-439b5a9c41d3"/>
    <xsd:import namespace="f7c68977-dd09-4aef-8d79-9c136efc9a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51c7f-1dcc-4246-a437-439b5a9c41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9a6017-9729-4752-b229-cfd95a0bcee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c68977-dd09-4aef-8d79-9c136efc9a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a035efd-1d39-4f64-88ed-b19c5726ab07}" ma:internalName="TaxCatchAll" ma:showField="CatchAllData" ma:web="f7c68977-dd09-4aef-8d79-9c136efc9a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251c7f-1dcc-4246-a437-439b5a9c41d3">
      <Terms xmlns="http://schemas.microsoft.com/office/infopath/2007/PartnerControls"/>
    </lcf76f155ced4ddcb4097134ff3c332f>
    <TaxCatchAll xmlns="f7c68977-dd09-4aef-8d79-9c136efc9ab8" xsi:nil="true"/>
  </documentManagement>
</p:properties>
</file>

<file path=customXml/itemProps1.xml><?xml version="1.0" encoding="utf-8"?>
<ds:datastoreItem xmlns:ds="http://schemas.openxmlformats.org/officeDocument/2006/customXml" ds:itemID="{9BE7C425-018B-41DB-BFDC-BCDC08BFEA46}">
  <ds:schemaRefs>
    <ds:schemaRef ds:uri="http://schemas.microsoft.com/sharepoint/v3/contenttype/forms"/>
  </ds:schemaRefs>
</ds:datastoreItem>
</file>

<file path=customXml/itemProps2.xml><?xml version="1.0" encoding="utf-8"?>
<ds:datastoreItem xmlns:ds="http://schemas.openxmlformats.org/officeDocument/2006/customXml" ds:itemID="{359EC97E-E912-4E75-9401-1CEDD0BD093B}">
  <ds:schemaRefs>
    <ds:schemaRef ds:uri="c6251c7f-1dcc-4246-a437-439b5a9c41d3"/>
    <ds:schemaRef ds:uri="f7c68977-dd09-4aef-8d79-9c136efc9a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B5D50C-807B-477C-8326-DC0C9F0645F2}">
  <ds:schemaRefs>
    <ds:schemaRef ds:uri="http://schemas.microsoft.com/office/2006/metadata/properties"/>
    <ds:schemaRef ds:uri="http://schemas.microsoft.com/office/infopath/2007/PartnerControls"/>
    <ds:schemaRef ds:uri="f7c68977-dd09-4aef-8d79-9c136efc9ab8"/>
    <ds:schemaRef ds:uri="http://www.w3.org/XML/1998/namespace"/>
    <ds:schemaRef ds:uri="http://purl.org/dc/elements/1.1/"/>
    <ds:schemaRef ds:uri="http://purl.org/dc/terms/"/>
    <ds:schemaRef ds:uri="c6251c7f-1dcc-4246-a437-439b5a9c41d3"/>
    <ds:schemaRef ds:uri="http://purl.org/dc/dcmitype/"/>
    <ds:schemaRef ds:uri="http://schemas.microsoft.com/office/2006/documentManagement/types"/>
    <ds:schemaRef ds:uri="http://schemas.openxmlformats.org/package/2006/metadata/core-properties"/>
  </ds:schemaRefs>
</ds:datastoreItem>
</file>

<file path=docMetadata/LabelInfo.xml><?xml version="1.0" encoding="utf-8"?>
<clbl:labelList xmlns:clbl="http://schemas.microsoft.com/office/2020/mipLabelMetadata">
  <clbl:label id="{b4fff8a3-050f-428f-b966-cc56f581f9b1}" enabled="1" method="Standard" siteId="{7dfbfb93-19b6-4985-ac7e-501a37938456}" removed="0"/>
</clbl:labelList>
</file>

<file path=docProps/app.xml><?xml version="1.0" encoding="utf-8"?>
<Properties xmlns="http://schemas.openxmlformats.org/officeDocument/2006/extended-properties" xmlns:vt="http://schemas.openxmlformats.org/officeDocument/2006/docPropsVTypes">
  <Template>UniSQ-PowerPoint 16x9 template (1)</Template>
  <TotalTime>0</TotalTime>
  <Words>1889</Words>
  <Application>Microsoft Office PowerPoint</Application>
  <PresentationFormat>Widescreen</PresentationFormat>
  <Paragraphs>307</Paragraphs>
  <Slides>19</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Arial,Sans-Serif</vt:lpstr>
      <vt:lpstr>Calibri</vt:lpstr>
      <vt:lpstr>Century Gothic</vt:lpstr>
      <vt:lpstr>Roboto</vt:lpstr>
      <vt:lpstr>Wingdings</vt:lpstr>
      <vt:lpstr>University of Southern Queensland</vt:lpstr>
      <vt:lpstr>PowerPoint Presentation</vt:lpstr>
      <vt:lpstr>National Priorities Industry Linkage  Fund (NPILF)</vt:lpstr>
      <vt:lpstr>The Purpose of NPILF</vt:lpstr>
      <vt:lpstr>UniSQ Industry Projects Team​</vt:lpstr>
      <vt:lpstr>Industry Opportunities</vt:lpstr>
      <vt:lpstr>What is a Virtual WIL Project?</vt:lpstr>
      <vt:lpstr>Example Project Briefs</vt:lpstr>
      <vt:lpstr>Virtual WIL Courses</vt:lpstr>
      <vt:lpstr>PowerPoint Presentation</vt:lpstr>
      <vt:lpstr>Preparing Students and Protecting Industry- The Virtual WIL Acknowledgement</vt:lpstr>
      <vt:lpstr>PowerPoint Presentation</vt:lpstr>
      <vt:lpstr>Virtual WIL - Draft Timeline</vt:lpstr>
      <vt:lpstr>PowerPoint Presentation</vt:lpstr>
      <vt:lpstr>Professional Education  Partnerships (PEP)</vt:lpstr>
      <vt:lpstr>Industry Presentations</vt:lpstr>
      <vt:lpstr>PowerPoint Presentation</vt:lpstr>
      <vt:lpstr>Industry Time Commitments</vt:lpstr>
      <vt:lpstr>More information</vt:lpstr>
      <vt:lpstr>THANK YOU! We look forward to working with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Hennessy</dc:creator>
  <cp:lastModifiedBy>Rachel Hennessy</cp:lastModifiedBy>
  <cp:revision>2</cp:revision>
  <cp:lastPrinted>2023-03-14T00:38:00Z</cp:lastPrinted>
  <dcterms:created xsi:type="dcterms:W3CDTF">2023-01-13T01:43:29Z</dcterms:created>
  <dcterms:modified xsi:type="dcterms:W3CDTF">2024-03-14T00:18:40Z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0x010100A2E51329390CA24287F3D19AEFFFE33B</vt:lpwstr>
  </property>
  <property fmtid="{D5CDD505-2E9C-101B-9397-08002B2CF9AE}" pid="3" name="MediaServiceImageTags">
    <vt:lpwstr/>
  </property>
</Properties>
</file>